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tif" ContentType="image/tif"/>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 id="2147483684" r:id="rId2"/>
    <p:sldMasterId id="2147483696" r:id="rId3"/>
    <p:sldMasterId id="2147483708" r:id="rId4"/>
    <p:sldMasterId id="2147483720" r:id="rId5"/>
  </p:sldMasterIdLst>
  <p:notesMasterIdLst>
    <p:notesMasterId r:id="rId23"/>
  </p:notesMasterIdLst>
  <p:sldIdLst>
    <p:sldId id="304" r:id="rId6"/>
    <p:sldId id="668" r:id="rId7"/>
    <p:sldId id="611" r:id="rId8"/>
    <p:sldId id="464" r:id="rId9"/>
    <p:sldId id="473" r:id="rId10"/>
    <p:sldId id="540" r:id="rId11"/>
    <p:sldId id="559" r:id="rId12"/>
    <p:sldId id="641" r:id="rId13"/>
    <p:sldId id="642" r:id="rId14"/>
    <p:sldId id="643" r:id="rId15"/>
    <p:sldId id="667" r:id="rId16"/>
    <p:sldId id="590" r:id="rId17"/>
    <p:sldId id="637" r:id="rId18"/>
    <p:sldId id="305" r:id="rId19"/>
    <p:sldId id="666" r:id="rId20"/>
    <p:sldId id="306" r:id="rId21"/>
    <p:sldId id="638"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resentation" id="{8B30B9E4-E3A8-4CCE-B3CE-2D47FE457D2A}">
          <p14:sldIdLst>
            <p14:sldId id="304"/>
            <p14:sldId id="668"/>
            <p14:sldId id="611"/>
            <p14:sldId id="464"/>
            <p14:sldId id="473"/>
            <p14:sldId id="540"/>
            <p14:sldId id="559"/>
            <p14:sldId id="641"/>
            <p14:sldId id="642"/>
            <p14:sldId id="643"/>
            <p14:sldId id="667"/>
            <p14:sldId id="590"/>
            <p14:sldId id="637"/>
            <p14:sldId id="305"/>
            <p14:sldId id="666"/>
            <p14:sldId id="306"/>
            <p14:sldId id="638"/>
          </p14:sldIdLst>
        </p14:section>
        <p14:section name="Backup" id="{E641FE4C-14BD-438F-9824-A13718E23DE4}">
          <p14:sldIdLst/>
        </p14:section>
        <p14:section name="Background" id="{121050C0-300D-4EB3-9170-942209C95C75}">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Nicholas Galitzki" initials="NG" lastIdx="1" clrIdx="0">
    <p:extLst>
      <p:ext uri="{19B8F6BF-5375-455C-9EA6-DF929625EA0E}">
        <p15:presenceInfo xmlns:p15="http://schemas.microsoft.com/office/powerpoint/2012/main" userId="a099e24599365d85"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6522"/>
    <a:srgbClr val="F5F567"/>
    <a:srgbClr val="FFFFFF"/>
    <a:srgbClr val="E45013"/>
    <a:srgbClr val="0C79BB"/>
    <a:srgbClr val="F8AD88"/>
    <a:srgbClr val="FBDE05"/>
    <a:srgbClr val="0000FF"/>
    <a:srgbClr val="128512"/>
    <a:srgbClr val="02010D"/>
  </p:clrMru>
  <p:extLst>
    <p:ext uri="{E76CE94A-603C-4142-B9EB-6D1370010A27}">
      <p14:discardImageEditData xmlns:p14="http://schemas.microsoft.com/office/powerpoint/2010/main" val="1"/>
    </p:ext>
    <p:ext uri="{D31A062A-798A-4329-ABDD-BBA856620510}">
      <p14:defaultImageDpi xmlns:p14="http://schemas.microsoft.com/office/powerpoint/2010/main" val="33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027" autoAdjust="0"/>
    <p:restoredTop sz="83302" autoAdjust="0"/>
  </p:normalViewPr>
  <p:slideViewPr>
    <p:cSldViewPr snapToGrid="0">
      <p:cViewPr varScale="1">
        <p:scale>
          <a:sx n="133" d="100"/>
          <a:sy n="133" d="100"/>
        </p:scale>
        <p:origin x="1152" y="162"/>
      </p:cViewPr>
      <p:guideLst>
        <p:guide orient="horz" pos="2160"/>
        <p:guide pos="3840"/>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viewProps" Target="viewProps.xml"/><Relationship Id="rId3" Type="http://schemas.openxmlformats.org/officeDocument/2006/relationships/slideMaster" Target="slideMasters/slideMaster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commentAuthors" Target="commentAuthors.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988954D-95CC-4084-BCAA-F6AC051FC2F4}" type="doc">
      <dgm:prSet loTypeId="urn:microsoft.com/office/officeart/2017/3/layout/HorizontalPathTimeline" loCatId="process" qsTypeId="urn:microsoft.com/office/officeart/2005/8/quickstyle/simple1" qsCatId="simple" csTypeId="urn:microsoft.com/office/officeart/2005/8/colors/colorful5" csCatId="colorful" phldr="1"/>
      <dgm:spPr/>
      <dgm:t>
        <a:bodyPr/>
        <a:lstStyle/>
        <a:p>
          <a:endParaRPr lang="en-US"/>
        </a:p>
      </dgm:t>
    </dgm:pt>
    <dgm:pt modelId="{A00696AD-96C2-4E8B-A99A-81686E62AB90}">
      <dgm:prSet/>
      <dgm:spPr/>
      <dgm:t>
        <a:bodyPr/>
        <a:lstStyle/>
        <a:p>
          <a:pPr>
            <a:defRPr b="1"/>
          </a:pPr>
          <a:r>
            <a:rPr lang="en-US" dirty="0">
              <a:solidFill>
                <a:schemeClr val="bg1"/>
              </a:solidFill>
            </a:rPr>
            <a:t>1965</a:t>
          </a:r>
        </a:p>
      </dgm:t>
    </dgm:pt>
    <dgm:pt modelId="{396C3EBB-E3E8-4FFF-A0D9-932182D8C181}" type="parTrans" cxnId="{34A9ED42-D72B-48C0-B8F6-000AF83EB707}">
      <dgm:prSet/>
      <dgm:spPr/>
      <dgm:t>
        <a:bodyPr/>
        <a:lstStyle/>
        <a:p>
          <a:endParaRPr lang="en-US"/>
        </a:p>
      </dgm:t>
    </dgm:pt>
    <dgm:pt modelId="{B098D4BE-395B-44BF-8FA6-07323DAFD2DC}" type="sibTrans" cxnId="{34A9ED42-D72B-48C0-B8F6-000AF83EB707}">
      <dgm:prSet/>
      <dgm:spPr/>
      <dgm:t>
        <a:bodyPr/>
        <a:lstStyle/>
        <a:p>
          <a:endParaRPr lang="en-US"/>
        </a:p>
      </dgm:t>
    </dgm:pt>
    <dgm:pt modelId="{75BFFB37-59CB-4BA7-B410-E8FB64B3463E}">
      <dgm:prSet custT="1"/>
      <dgm:spPr/>
      <dgm:t>
        <a:bodyPr/>
        <a:lstStyle/>
        <a:p>
          <a:r>
            <a:rPr lang="en-US" sz="2000" dirty="0"/>
            <a:t>Holmdel Horn Antenna, Discovery</a:t>
          </a:r>
        </a:p>
      </dgm:t>
    </dgm:pt>
    <dgm:pt modelId="{DE5B5190-13A8-4641-8120-63D87E983D4B}" type="parTrans" cxnId="{F2DF3B1E-6F12-4191-A623-4DC3960D8AE0}">
      <dgm:prSet/>
      <dgm:spPr/>
      <dgm:t>
        <a:bodyPr/>
        <a:lstStyle/>
        <a:p>
          <a:endParaRPr lang="en-US"/>
        </a:p>
      </dgm:t>
    </dgm:pt>
    <dgm:pt modelId="{41738882-5288-43FA-89D3-7785B54C03FE}" type="sibTrans" cxnId="{F2DF3B1E-6F12-4191-A623-4DC3960D8AE0}">
      <dgm:prSet/>
      <dgm:spPr/>
      <dgm:t>
        <a:bodyPr/>
        <a:lstStyle/>
        <a:p>
          <a:endParaRPr lang="en-US"/>
        </a:p>
      </dgm:t>
    </dgm:pt>
    <dgm:pt modelId="{4CDAC8B8-EB01-4F49-AE7F-07DA166E65D5}">
      <dgm:prSet/>
      <dgm:spPr/>
      <dgm:t>
        <a:bodyPr/>
        <a:lstStyle/>
        <a:p>
          <a:pPr>
            <a:defRPr b="1"/>
          </a:pPr>
          <a:r>
            <a:rPr lang="en-US">
              <a:solidFill>
                <a:schemeClr val="bg1"/>
              </a:solidFill>
            </a:rPr>
            <a:t>1992</a:t>
          </a:r>
        </a:p>
      </dgm:t>
    </dgm:pt>
    <dgm:pt modelId="{AF53681C-261B-45E0-9CCA-2DE7A8338973}" type="parTrans" cxnId="{CEE741B2-3D6C-47A8-9256-F0214813CE6E}">
      <dgm:prSet/>
      <dgm:spPr/>
      <dgm:t>
        <a:bodyPr/>
        <a:lstStyle/>
        <a:p>
          <a:endParaRPr lang="en-US"/>
        </a:p>
      </dgm:t>
    </dgm:pt>
    <dgm:pt modelId="{2DA963D3-81A6-49E4-89C8-7D77FEF7D344}" type="sibTrans" cxnId="{CEE741B2-3D6C-47A8-9256-F0214813CE6E}">
      <dgm:prSet/>
      <dgm:spPr/>
      <dgm:t>
        <a:bodyPr/>
        <a:lstStyle/>
        <a:p>
          <a:endParaRPr lang="en-US"/>
        </a:p>
      </dgm:t>
    </dgm:pt>
    <dgm:pt modelId="{4D0E9F4D-D466-45F4-8821-A06E84805537}">
      <dgm:prSet custT="1"/>
      <dgm:spPr/>
      <dgm:t>
        <a:bodyPr/>
        <a:lstStyle/>
        <a:p>
          <a:r>
            <a:rPr lang="en-US" sz="2000"/>
            <a:t>COBE, Primary anisotropy</a:t>
          </a:r>
        </a:p>
      </dgm:t>
    </dgm:pt>
    <dgm:pt modelId="{2CE2E23B-3779-4A36-A196-9BFF182F1280}" type="parTrans" cxnId="{7056B77A-5658-4EBE-A92B-6BBEE4C04074}">
      <dgm:prSet/>
      <dgm:spPr/>
      <dgm:t>
        <a:bodyPr/>
        <a:lstStyle/>
        <a:p>
          <a:endParaRPr lang="en-US"/>
        </a:p>
      </dgm:t>
    </dgm:pt>
    <dgm:pt modelId="{B3E5D59F-AF3A-47C7-A479-94584908BFFE}" type="sibTrans" cxnId="{7056B77A-5658-4EBE-A92B-6BBEE4C04074}">
      <dgm:prSet/>
      <dgm:spPr/>
      <dgm:t>
        <a:bodyPr/>
        <a:lstStyle/>
        <a:p>
          <a:endParaRPr lang="en-US"/>
        </a:p>
      </dgm:t>
    </dgm:pt>
    <dgm:pt modelId="{91B73DBC-21FE-4DDE-8C3F-9BA09AC17F27}">
      <dgm:prSet/>
      <dgm:spPr/>
      <dgm:t>
        <a:bodyPr/>
        <a:lstStyle/>
        <a:p>
          <a:pPr>
            <a:defRPr b="1"/>
          </a:pPr>
          <a:r>
            <a:rPr lang="en-US">
              <a:solidFill>
                <a:schemeClr val="bg1"/>
              </a:solidFill>
            </a:rPr>
            <a:t>2001</a:t>
          </a:r>
        </a:p>
      </dgm:t>
    </dgm:pt>
    <dgm:pt modelId="{7BA492DD-F1B2-4B17-BF74-EBBDA664718B}" type="parTrans" cxnId="{15707B3D-38FF-4CDC-BA2F-0E5A04473F12}">
      <dgm:prSet/>
      <dgm:spPr/>
      <dgm:t>
        <a:bodyPr/>
        <a:lstStyle/>
        <a:p>
          <a:endParaRPr lang="en-US"/>
        </a:p>
      </dgm:t>
    </dgm:pt>
    <dgm:pt modelId="{39FB9EDE-363A-4701-BCFC-2860C3E82ECD}" type="sibTrans" cxnId="{15707B3D-38FF-4CDC-BA2F-0E5A04473F12}">
      <dgm:prSet/>
      <dgm:spPr/>
      <dgm:t>
        <a:bodyPr/>
        <a:lstStyle/>
        <a:p>
          <a:endParaRPr lang="en-US"/>
        </a:p>
      </dgm:t>
    </dgm:pt>
    <dgm:pt modelId="{A9682A6C-4CBF-4B07-A28A-0320E80004AA}">
      <dgm:prSet custT="1"/>
      <dgm:spPr/>
      <dgm:t>
        <a:bodyPr/>
        <a:lstStyle/>
        <a:p>
          <a:r>
            <a:rPr lang="en-US" sz="2000"/>
            <a:t>Toco/MAXIMA/Boomerang, acoustic peaks</a:t>
          </a:r>
        </a:p>
      </dgm:t>
    </dgm:pt>
    <dgm:pt modelId="{725EDFED-8DFB-4CD6-9B1A-B5496CE93E88}" type="parTrans" cxnId="{71075E58-BB9E-48DB-8CCB-4A5C1742B1A3}">
      <dgm:prSet/>
      <dgm:spPr/>
      <dgm:t>
        <a:bodyPr/>
        <a:lstStyle/>
        <a:p>
          <a:endParaRPr lang="en-US"/>
        </a:p>
      </dgm:t>
    </dgm:pt>
    <dgm:pt modelId="{700339C5-3E88-438B-A409-C2C78B009613}" type="sibTrans" cxnId="{71075E58-BB9E-48DB-8CCB-4A5C1742B1A3}">
      <dgm:prSet/>
      <dgm:spPr/>
      <dgm:t>
        <a:bodyPr/>
        <a:lstStyle/>
        <a:p>
          <a:endParaRPr lang="en-US"/>
        </a:p>
      </dgm:t>
    </dgm:pt>
    <dgm:pt modelId="{E7EC1B4D-E222-414E-8C29-1A370F983AC1}">
      <dgm:prSet/>
      <dgm:spPr/>
      <dgm:t>
        <a:bodyPr/>
        <a:lstStyle/>
        <a:p>
          <a:pPr>
            <a:defRPr b="1"/>
          </a:pPr>
          <a:r>
            <a:rPr lang="en-US">
              <a:solidFill>
                <a:schemeClr val="bg1"/>
              </a:solidFill>
            </a:rPr>
            <a:t>2002</a:t>
          </a:r>
        </a:p>
      </dgm:t>
    </dgm:pt>
    <dgm:pt modelId="{150E2B02-FC75-4CF9-9C04-88B282A971FD}" type="parTrans" cxnId="{56C38A6A-48AE-4278-8E8C-1CD1F708CB3E}">
      <dgm:prSet/>
      <dgm:spPr/>
      <dgm:t>
        <a:bodyPr/>
        <a:lstStyle/>
        <a:p>
          <a:endParaRPr lang="en-US"/>
        </a:p>
      </dgm:t>
    </dgm:pt>
    <dgm:pt modelId="{70904476-1E0E-4B6E-93AD-5A2EC0B0DDC5}" type="sibTrans" cxnId="{56C38A6A-48AE-4278-8E8C-1CD1F708CB3E}">
      <dgm:prSet/>
      <dgm:spPr/>
      <dgm:t>
        <a:bodyPr/>
        <a:lstStyle/>
        <a:p>
          <a:endParaRPr lang="en-US"/>
        </a:p>
      </dgm:t>
    </dgm:pt>
    <dgm:pt modelId="{705372C6-9E99-4938-B0FA-C80B38A20CFC}">
      <dgm:prSet custT="1"/>
      <dgm:spPr/>
      <dgm:t>
        <a:bodyPr/>
        <a:lstStyle/>
        <a:p>
          <a:r>
            <a:rPr lang="en-US" sz="2000"/>
            <a:t>DASI/WMAP, E-mode polarization</a:t>
          </a:r>
        </a:p>
      </dgm:t>
    </dgm:pt>
    <dgm:pt modelId="{9A4C8EED-88F5-43BB-94FC-3816084C19FD}" type="parTrans" cxnId="{BAF22536-3BF1-478B-8121-59BBBDFC1CC2}">
      <dgm:prSet/>
      <dgm:spPr/>
      <dgm:t>
        <a:bodyPr/>
        <a:lstStyle/>
        <a:p>
          <a:endParaRPr lang="en-US"/>
        </a:p>
      </dgm:t>
    </dgm:pt>
    <dgm:pt modelId="{E6A51C7C-4470-4573-AF5B-0B8A77BA001F}" type="sibTrans" cxnId="{BAF22536-3BF1-478B-8121-59BBBDFC1CC2}">
      <dgm:prSet/>
      <dgm:spPr/>
      <dgm:t>
        <a:bodyPr/>
        <a:lstStyle/>
        <a:p>
          <a:endParaRPr lang="en-US"/>
        </a:p>
      </dgm:t>
    </dgm:pt>
    <dgm:pt modelId="{30292EBC-50EF-4176-AE24-75EE33F12726}">
      <dgm:prSet/>
      <dgm:spPr/>
      <dgm:t>
        <a:bodyPr/>
        <a:lstStyle/>
        <a:p>
          <a:pPr>
            <a:defRPr b="1"/>
          </a:pPr>
          <a:r>
            <a:rPr lang="en-US">
              <a:solidFill>
                <a:schemeClr val="bg1"/>
              </a:solidFill>
            </a:rPr>
            <a:t>2014</a:t>
          </a:r>
        </a:p>
      </dgm:t>
    </dgm:pt>
    <dgm:pt modelId="{E4F5B253-2A3B-444A-B46A-6690F7A35A21}" type="parTrans" cxnId="{91C61EE2-C849-463E-8279-43ED22ACCAB5}">
      <dgm:prSet/>
      <dgm:spPr/>
      <dgm:t>
        <a:bodyPr/>
        <a:lstStyle/>
        <a:p>
          <a:endParaRPr lang="en-US"/>
        </a:p>
      </dgm:t>
    </dgm:pt>
    <dgm:pt modelId="{F2449587-414D-477E-A87C-54460F5727CB}" type="sibTrans" cxnId="{91C61EE2-C849-463E-8279-43ED22ACCAB5}">
      <dgm:prSet/>
      <dgm:spPr/>
      <dgm:t>
        <a:bodyPr/>
        <a:lstStyle/>
        <a:p>
          <a:endParaRPr lang="en-US"/>
        </a:p>
      </dgm:t>
    </dgm:pt>
    <dgm:pt modelId="{19CDBE58-34CF-4CA9-80EE-E54ECE782675}">
      <dgm:prSet custT="1"/>
      <dgm:spPr/>
      <dgm:t>
        <a:bodyPr/>
        <a:lstStyle/>
        <a:p>
          <a:r>
            <a:rPr lang="en-US" sz="2000" dirty="0"/>
            <a:t>SPT/ACT/POLARBEAR/BICEP, lensed B-mode polarization</a:t>
          </a:r>
        </a:p>
      </dgm:t>
    </dgm:pt>
    <dgm:pt modelId="{6636DA83-8834-4E19-9F90-627165501AE4}" type="parTrans" cxnId="{8BA97A34-4033-4DEC-B3B1-90BF0AD6CEDD}">
      <dgm:prSet/>
      <dgm:spPr/>
      <dgm:t>
        <a:bodyPr/>
        <a:lstStyle/>
        <a:p>
          <a:endParaRPr lang="en-US"/>
        </a:p>
      </dgm:t>
    </dgm:pt>
    <dgm:pt modelId="{91D6A6A8-D345-4F27-9400-8B6E061183DD}" type="sibTrans" cxnId="{8BA97A34-4033-4DEC-B3B1-90BF0AD6CEDD}">
      <dgm:prSet/>
      <dgm:spPr/>
      <dgm:t>
        <a:bodyPr/>
        <a:lstStyle/>
        <a:p>
          <a:endParaRPr lang="en-US"/>
        </a:p>
      </dgm:t>
    </dgm:pt>
    <dgm:pt modelId="{FD63915F-08D2-42A9-A28C-F5607916B8BC}">
      <dgm:prSet/>
      <dgm:spPr/>
      <dgm:t>
        <a:bodyPr/>
        <a:lstStyle/>
        <a:p>
          <a:pPr>
            <a:defRPr b="1"/>
          </a:pPr>
          <a:r>
            <a:rPr lang="en-US">
              <a:solidFill>
                <a:schemeClr val="bg1"/>
              </a:solidFill>
            </a:rPr>
            <a:t>2015</a:t>
          </a:r>
        </a:p>
      </dgm:t>
    </dgm:pt>
    <dgm:pt modelId="{95692E0E-B400-4DA9-9E23-464D0D9C95B0}" type="parTrans" cxnId="{EAF6B601-4933-4FE8-8B5B-6333E975876C}">
      <dgm:prSet/>
      <dgm:spPr/>
      <dgm:t>
        <a:bodyPr/>
        <a:lstStyle/>
        <a:p>
          <a:endParaRPr lang="en-US"/>
        </a:p>
      </dgm:t>
    </dgm:pt>
    <dgm:pt modelId="{7D3CD968-DBB2-463F-B5BB-E3309BD6A011}" type="sibTrans" cxnId="{EAF6B601-4933-4FE8-8B5B-6333E975876C}">
      <dgm:prSet/>
      <dgm:spPr/>
      <dgm:t>
        <a:bodyPr/>
        <a:lstStyle/>
        <a:p>
          <a:endParaRPr lang="en-US"/>
        </a:p>
      </dgm:t>
    </dgm:pt>
    <dgm:pt modelId="{3323BBF7-A9C9-45F9-B068-40CEA9EF99EA}">
      <dgm:prSet custT="1"/>
      <dgm:spPr/>
      <dgm:t>
        <a:bodyPr/>
        <a:lstStyle/>
        <a:p>
          <a:r>
            <a:rPr lang="en-US" sz="2000"/>
            <a:t>Planck</a:t>
          </a:r>
        </a:p>
      </dgm:t>
    </dgm:pt>
    <dgm:pt modelId="{733D55FB-21CA-4883-9BCE-1937BDE3A7E7}" type="parTrans" cxnId="{FDDD6982-0E1F-451A-AFC3-2DA975595D02}">
      <dgm:prSet/>
      <dgm:spPr/>
      <dgm:t>
        <a:bodyPr/>
        <a:lstStyle/>
        <a:p>
          <a:endParaRPr lang="en-US"/>
        </a:p>
      </dgm:t>
    </dgm:pt>
    <dgm:pt modelId="{189CE3BB-6D4D-40D0-AC92-0973AF95EF9B}" type="sibTrans" cxnId="{FDDD6982-0E1F-451A-AFC3-2DA975595D02}">
      <dgm:prSet/>
      <dgm:spPr/>
      <dgm:t>
        <a:bodyPr/>
        <a:lstStyle/>
        <a:p>
          <a:endParaRPr lang="en-US"/>
        </a:p>
      </dgm:t>
    </dgm:pt>
    <dgm:pt modelId="{82B26288-D1B0-4502-AE9C-DB605F74E659}" type="pres">
      <dgm:prSet presAssocID="{7988954D-95CC-4084-BCAA-F6AC051FC2F4}" presName="root" presStyleCnt="0">
        <dgm:presLayoutVars>
          <dgm:chMax/>
          <dgm:chPref/>
          <dgm:animLvl val="lvl"/>
        </dgm:presLayoutVars>
      </dgm:prSet>
      <dgm:spPr/>
    </dgm:pt>
    <dgm:pt modelId="{D0B48C0D-CD34-435A-A8E6-478E8DA91474}" type="pres">
      <dgm:prSet presAssocID="{7988954D-95CC-4084-BCAA-F6AC051FC2F4}" presName="divider" presStyleLbl="node1" presStyleIdx="0" presStyleCnt="1"/>
      <dgm:spPr/>
    </dgm:pt>
    <dgm:pt modelId="{9F7C1A82-DA59-4BE6-B5F7-AE38C1C8CA84}" type="pres">
      <dgm:prSet presAssocID="{7988954D-95CC-4084-BCAA-F6AC051FC2F4}" presName="nodes" presStyleCnt="0">
        <dgm:presLayoutVars>
          <dgm:chMax/>
          <dgm:chPref/>
          <dgm:animLvl val="lvl"/>
        </dgm:presLayoutVars>
      </dgm:prSet>
      <dgm:spPr/>
    </dgm:pt>
    <dgm:pt modelId="{38A3FD34-A809-4F50-BF45-6EF9B9AB31BE}" type="pres">
      <dgm:prSet presAssocID="{A00696AD-96C2-4E8B-A99A-81686E62AB90}" presName="composite" presStyleCnt="0"/>
      <dgm:spPr/>
    </dgm:pt>
    <dgm:pt modelId="{E05C6530-58A9-4ACE-9167-99345E801FF1}" type="pres">
      <dgm:prSet presAssocID="{A00696AD-96C2-4E8B-A99A-81686E62AB90}" presName="L1TextContainer" presStyleLbl="revTx" presStyleIdx="0" presStyleCnt="6">
        <dgm:presLayoutVars>
          <dgm:chMax val="1"/>
          <dgm:chPref val="1"/>
          <dgm:bulletEnabled val="1"/>
        </dgm:presLayoutVars>
      </dgm:prSet>
      <dgm:spPr/>
    </dgm:pt>
    <dgm:pt modelId="{67862BAA-F2D4-404C-BA4A-C6B05CEDD0FE}" type="pres">
      <dgm:prSet presAssocID="{A00696AD-96C2-4E8B-A99A-81686E62AB90}" presName="L2TextContainerWrapper" presStyleCnt="0">
        <dgm:presLayoutVars>
          <dgm:chMax val="0"/>
          <dgm:chPref val="0"/>
          <dgm:bulletEnabled val="1"/>
        </dgm:presLayoutVars>
      </dgm:prSet>
      <dgm:spPr/>
    </dgm:pt>
    <dgm:pt modelId="{D8CDD6BF-E2CE-414B-8F57-9C0DD76C73EA}" type="pres">
      <dgm:prSet presAssocID="{A00696AD-96C2-4E8B-A99A-81686E62AB90}" presName="L2TextContainer" presStyleLbl="bgAccFollowNode1" presStyleIdx="0" presStyleCnt="6"/>
      <dgm:spPr/>
    </dgm:pt>
    <dgm:pt modelId="{C8DA452F-7A17-4C03-96C5-C61152C5FE70}" type="pres">
      <dgm:prSet presAssocID="{A00696AD-96C2-4E8B-A99A-81686E62AB90}" presName="FlexibleEmptyPlaceHolder" presStyleCnt="0"/>
      <dgm:spPr/>
    </dgm:pt>
    <dgm:pt modelId="{0479219D-F211-45AD-AD54-B7734B9397F5}" type="pres">
      <dgm:prSet presAssocID="{A00696AD-96C2-4E8B-A99A-81686E62AB90}" presName="ConnectLine" presStyleLbl="alignNode1" presStyleIdx="0" presStyleCnt="6"/>
      <dgm:spPr>
        <a:solidFill>
          <a:schemeClr val="accent5">
            <a:hueOff val="0"/>
            <a:satOff val="0"/>
            <a:lumOff val="0"/>
            <a:alphaOff val="0"/>
          </a:schemeClr>
        </a:solidFill>
        <a:ln w="6350" cap="flat" cmpd="sng" algn="ctr">
          <a:solidFill>
            <a:schemeClr val="accent5">
              <a:hueOff val="0"/>
              <a:satOff val="0"/>
              <a:lumOff val="0"/>
              <a:alphaOff val="0"/>
            </a:schemeClr>
          </a:solidFill>
          <a:prstDash val="dash"/>
          <a:miter lim="800000"/>
        </a:ln>
        <a:effectLst/>
      </dgm:spPr>
    </dgm:pt>
    <dgm:pt modelId="{7D09156D-6818-4379-8AAF-F0B8CCCDE789}" type="pres">
      <dgm:prSet presAssocID="{A00696AD-96C2-4E8B-A99A-81686E62AB90}" presName="ConnectorPoint" presStyleLbl="fgAcc1" presStyleIdx="0" presStyleCnt="6"/>
      <dgm:spPr>
        <a:solidFill>
          <a:schemeClr val="lt1">
            <a:alpha val="90000"/>
            <a:hueOff val="0"/>
            <a:satOff val="0"/>
            <a:lumOff val="0"/>
            <a:alphaOff val="0"/>
          </a:schemeClr>
        </a:solidFill>
        <a:ln w="12700" cap="flat" cmpd="sng" algn="ctr">
          <a:noFill/>
          <a:prstDash val="solid"/>
          <a:miter lim="800000"/>
        </a:ln>
        <a:effectLst/>
      </dgm:spPr>
    </dgm:pt>
    <dgm:pt modelId="{200F20C5-CE4E-4599-B6E5-EC71AC8FA125}" type="pres">
      <dgm:prSet presAssocID="{A00696AD-96C2-4E8B-A99A-81686E62AB90}" presName="EmptyPlaceHolder" presStyleCnt="0"/>
      <dgm:spPr/>
    </dgm:pt>
    <dgm:pt modelId="{B41FDF02-31AD-47C0-BD36-99F38498AA88}" type="pres">
      <dgm:prSet presAssocID="{B098D4BE-395B-44BF-8FA6-07323DAFD2DC}" presName="spaceBetweenRectangles" presStyleCnt="0"/>
      <dgm:spPr/>
    </dgm:pt>
    <dgm:pt modelId="{01946688-4B65-4F4D-A01A-9DED9AC27518}" type="pres">
      <dgm:prSet presAssocID="{4CDAC8B8-EB01-4F49-AE7F-07DA166E65D5}" presName="composite" presStyleCnt="0"/>
      <dgm:spPr/>
    </dgm:pt>
    <dgm:pt modelId="{A914739A-84D3-4E47-A4EC-DF76D20A10C2}" type="pres">
      <dgm:prSet presAssocID="{4CDAC8B8-EB01-4F49-AE7F-07DA166E65D5}" presName="L1TextContainer" presStyleLbl="revTx" presStyleIdx="1" presStyleCnt="6">
        <dgm:presLayoutVars>
          <dgm:chMax val="1"/>
          <dgm:chPref val="1"/>
          <dgm:bulletEnabled val="1"/>
        </dgm:presLayoutVars>
      </dgm:prSet>
      <dgm:spPr/>
    </dgm:pt>
    <dgm:pt modelId="{241ED746-0B91-4C00-A65A-9357750D54F9}" type="pres">
      <dgm:prSet presAssocID="{4CDAC8B8-EB01-4F49-AE7F-07DA166E65D5}" presName="L2TextContainerWrapper" presStyleCnt="0">
        <dgm:presLayoutVars>
          <dgm:chMax val="0"/>
          <dgm:chPref val="0"/>
          <dgm:bulletEnabled val="1"/>
        </dgm:presLayoutVars>
      </dgm:prSet>
      <dgm:spPr/>
    </dgm:pt>
    <dgm:pt modelId="{28A12B56-73CD-4F13-9762-DE841C08EF95}" type="pres">
      <dgm:prSet presAssocID="{4CDAC8B8-EB01-4F49-AE7F-07DA166E65D5}" presName="L2TextContainer" presStyleLbl="bgAccFollowNode1" presStyleIdx="1" presStyleCnt="6"/>
      <dgm:spPr/>
    </dgm:pt>
    <dgm:pt modelId="{8EAFBE67-22AF-4228-BF8D-438806F61519}" type="pres">
      <dgm:prSet presAssocID="{4CDAC8B8-EB01-4F49-AE7F-07DA166E65D5}" presName="FlexibleEmptyPlaceHolder" presStyleCnt="0"/>
      <dgm:spPr/>
    </dgm:pt>
    <dgm:pt modelId="{08A91DBE-1E0D-44F1-9560-63C9E9586EFF}" type="pres">
      <dgm:prSet presAssocID="{4CDAC8B8-EB01-4F49-AE7F-07DA166E65D5}" presName="ConnectLine" presStyleLbl="alignNode1" presStyleIdx="1" presStyleCnt="6"/>
      <dgm:spPr>
        <a:solidFill>
          <a:schemeClr val="accent5">
            <a:hueOff val="-1351709"/>
            <a:satOff val="-3484"/>
            <a:lumOff val="-2353"/>
            <a:alphaOff val="0"/>
          </a:schemeClr>
        </a:solidFill>
        <a:ln w="6350" cap="flat" cmpd="sng" algn="ctr">
          <a:solidFill>
            <a:schemeClr val="accent5">
              <a:hueOff val="-1351709"/>
              <a:satOff val="-3484"/>
              <a:lumOff val="-2353"/>
              <a:alphaOff val="0"/>
            </a:schemeClr>
          </a:solidFill>
          <a:prstDash val="dash"/>
          <a:miter lim="800000"/>
        </a:ln>
        <a:effectLst/>
      </dgm:spPr>
    </dgm:pt>
    <dgm:pt modelId="{10115F08-EB2C-413B-ADCF-9A31A25135D3}" type="pres">
      <dgm:prSet presAssocID="{4CDAC8B8-EB01-4F49-AE7F-07DA166E65D5}" presName="ConnectorPoint" presStyleLbl="fgAcc1" presStyleIdx="1" presStyleCnt="6"/>
      <dgm:spPr>
        <a:solidFill>
          <a:schemeClr val="lt1">
            <a:alpha val="90000"/>
            <a:hueOff val="0"/>
            <a:satOff val="0"/>
            <a:lumOff val="0"/>
            <a:alphaOff val="0"/>
          </a:schemeClr>
        </a:solidFill>
        <a:ln w="12700" cap="flat" cmpd="sng" algn="ctr">
          <a:noFill/>
          <a:prstDash val="solid"/>
          <a:miter lim="800000"/>
        </a:ln>
        <a:effectLst/>
      </dgm:spPr>
    </dgm:pt>
    <dgm:pt modelId="{305057CD-F982-4935-9E4D-BD62CEAF7F7F}" type="pres">
      <dgm:prSet presAssocID="{4CDAC8B8-EB01-4F49-AE7F-07DA166E65D5}" presName="EmptyPlaceHolder" presStyleCnt="0"/>
      <dgm:spPr/>
    </dgm:pt>
    <dgm:pt modelId="{F5F86D1A-04FE-4B16-9562-7A1B95A1E7B5}" type="pres">
      <dgm:prSet presAssocID="{2DA963D3-81A6-49E4-89C8-7D77FEF7D344}" presName="spaceBetweenRectangles" presStyleCnt="0"/>
      <dgm:spPr/>
    </dgm:pt>
    <dgm:pt modelId="{2F01E403-4FCE-459F-BA38-9BF2329DE6EE}" type="pres">
      <dgm:prSet presAssocID="{91B73DBC-21FE-4DDE-8C3F-9BA09AC17F27}" presName="composite" presStyleCnt="0"/>
      <dgm:spPr/>
    </dgm:pt>
    <dgm:pt modelId="{BC51CC28-2CD5-429D-9065-F48028CBE622}" type="pres">
      <dgm:prSet presAssocID="{91B73DBC-21FE-4DDE-8C3F-9BA09AC17F27}" presName="L1TextContainer" presStyleLbl="revTx" presStyleIdx="2" presStyleCnt="6">
        <dgm:presLayoutVars>
          <dgm:chMax val="1"/>
          <dgm:chPref val="1"/>
          <dgm:bulletEnabled val="1"/>
        </dgm:presLayoutVars>
      </dgm:prSet>
      <dgm:spPr/>
    </dgm:pt>
    <dgm:pt modelId="{496F0605-45A8-44CE-A0B2-52DD2912CFA7}" type="pres">
      <dgm:prSet presAssocID="{91B73DBC-21FE-4DDE-8C3F-9BA09AC17F27}" presName="L2TextContainerWrapper" presStyleCnt="0">
        <dgm:presLayoutVars>
          <dgm:chMax val="0"/>
          <dgm:chPref val="0"/>
          <dgm:bulletEnabled val="1"/>
        </dgm:presLayoutVars>
      </dgm:prSet>
      <dgm:spPr/>
    </dgm:pt>
    <dgm:pt modelId="{E4BD0978-F04C-4236-8F09-D12B140078EF}" type="pres">
      <dgm:prSet presAssocID="{91B73DBC-21FE-4DDE-8C3F-9BA09AC17F27}" presName="L2TextContainer" presStyleLbl="bgAccFollowNode1" presStyleIdx="2" presStyleCnt="6"/>
      <dgm:spPr/>
    </dgm:pt>
    <dgm:pt modelId="{9EF5C288-BB50-420C-AD56-3A394281E488}" type="pres">
      <dgm:prSet presAssocID="{91B73DBC-21FE-4DDE-8C3F-9BA09AC17F27}" presName="FlexibleEmptyPlaceHolder" presStyleCnt="0"/>
      <dgm:spPr/>
    </dgm:pt>
    <dgm:pt modelId="{19149DB2-562E-4D5B-98A5-78D7540AB5FA}" type="pres">
      <dgm:prSet presAssocID="{91B73DBC-21FE-4DDE-8C3F-9BA09AC17F27}" presName="ConnectLine" presStyleLbl="alignNode1" presStyleIdx="2" presStyleCnt="6"/>
      <dgm:spPr>
        <a:solidFill>
          <a:schemeClr val="accent5">
            <a:hueOff val="-2703417"/>
            <a:satOff val="-6968"/>
            <a:lumOff val="-4706"/>
            <a:alphaOff val="0"/>
          </a:schemeClr>
        </a:solidFill>
        <a:ln w="6350" cap="flat" cmpd="sng" algn="ctr">
          <a:solidFill>
            <a:schemeClr val="accent5">
              <a:hueOff val="-2703417"/>
              <a:satOff val="-6968"/>
              <a:lumOff val="-4706"/>
              <a:alphaOff val="0"/>
            </a:schemeClr>
          </a:solidFill>
          <a:prstDash val="dash"/>
          <a:miter lim="800000"/>
        </a:ln>
        <a:effectLst/>
      </dgm:spPr>
    </dgm:pt>
    <dgm:pt modelId="{5174B7EA-0760-428D-AD19-92E58DEC1730}" type="pres">
      <dgm:prSet presAssocID="{91B73DBC-21FE-4DDE-8C3F-9BA09AC17F27}" presName="ConnectorPoint" presStyleLbl="fgAcc1" presStyleIdx="2" presStyleCnt="6"/>
      <dgm:spPr>
        <a:solidFill>
          <a:schemeClr val="lt1">
            <a:alpha val="90000"/>
            <a:hueOff val="0"/>
            <a:satOff val="0"/>
            <a:lumOff val="0"/>
            <a:alphaOff val="0"/>
          </a:schemeClr>
        </a:solidFill>
        <a:ln w="12700" cap="flat" cmpd="sng" algn="ctr">
          <a:noFill/>
          <a:prstDash val="solid"/>
          <a:miter lim="800000"/>
        </a:ln>
        <a:effectLst/>
      </dgm:spPr>
    </dgm:pt>
    <dgm:pt modelId="{96EE8594-335D-4278-A7BF-4716A4FD8FFB}" type="pres">
      <dgm:prSet presAssocID="{91B73DBC-21FE-4DDE-8C3F-9BA09AC17F27}" presName="EmptyPlaceHolder" presStyleCnt="0"/>
      <dgm:spPr/>
    </dgm:pt>
    <dgm:pt modelId="{E39E634F-48AF-4E1B-8CA4-FD08A89D185C}" type="pres">
      <dgm:prSet presAssocID="{39FB9EDE-363A-4701-BCFC-2860C3E82ECD}" presName="spaceBetweenRectangles" presStyleCnt="0"/>
      <dgm:spPr/>
    </dgm:pt>
    <dgm:pt modelId="{B8669819-58A6-4A42-B0AA-EE5C7B4DB405}" type="pres">
      <dgm:prSet presAssocID="{E7EC1B4D-E222-414E-8C29-1A370F983AC1}" presName="composite" presStyleCnt="0"/>
      <dgm:spPr/>
    </dgm:pt>
    <dgm:pt modelId="{A4019F27-6181-4593-94FB-762F0F0AFEBA}" type="pres">
      <dgm:prSet presAssocID="{E7EC1B4D-E222-414E-8C29-1A370F983AC1}" presName="L1TextContainer" presStyleLbl="revTx" presStyleIdx="3" presStyleCnt="6">
        <dgm:presLayoutVars>
          <dgm:chMax val="1"/>
          <dgm:chPref val="1"/>
          <dgm:bulletEnabled val="1"/>
        </dgm:presLayoutVars>
      </dgm:prSet>
      <dgm:spPr/>
    </dgm:pt>
    <dgm:pt modelId="{5699569D-B754-4361-AEA0-3FFBB540CF98}" type="pres">
      <dgm:prSet presAssocID="{E7EC1B4D-E222-414E-8C29-1A370F983AC1}" presName="L2TextContainerWrapper" presStyleCnt="0">
        <dgm:presLayoutVars>
          <dgm:chMax val="0"/>
          <dgm:chPref val="0"/>
          <dgm:bulletEnabled val="1"/>
        </dgm:presLayoutVars>
      </dgm:prSet>
      <dgm:spPr/>
    </dgm:pt>
    <dgm:pt modelId="{4AC32457-F167-4E81-9293-498F17B743DA}" type="pres">
      <dgm:prSet presAssocID="{E7EC1B4D-E222-414E-8C29-1A370F983AC1}" presName="L2TextContainer" presStyleLbl="bgAccFollowNode1" presStyleIdx="3" presStyleCnt="6"/>
      <dgm:spPr/>
    </dgm:pt>
    <dgm:pt modelId="{5AC22A29-5CB4-45F2-AA7A-2FCD8BF904D9}" type="pres">
      <dgm:prSet presAssocID="{E7EC1B4D-E222-414E-8C29-1A370F983AC1}" presName="FlexibleEmptyPlaceHolder" presStyleCnt="0"/>
      <dgm:spPr/>
    </dgm:pt>
    <dgm:pt modelId="{C9DB4715-12D8-41F6-A869-4FC61209D965}" type="pres">
      <dgm:prSet presAssocID="{E7EC1B4D-E222-414E-8C29-1A370F983AC1}" presName="ConnectLine" presStyleLbl="alignNode1" presStyleIdx="3" presStyleCnt="6"/>
      <dgm:spPr>
        <a:solidFill>
          <a:schemeClr val="accent5">
            <a:hueOff val="-4055126"/>
            <a:satOff val="-10451"/>
            <a:lumOff val="-7059"/>
            <a:alphaOff val="0"/>
          </a:schemeClr>
        </a:solidFill>
        <a:ln w="6350" cap="flat" cmpd="sng" algn="ctr">
          <a:solidFill>
            <a:schemeClr val="accent5">
              <a:hueOff val="-4055126"/>
              <a:satOff val="-10451"/>
              <a:lumOff val="-7059"/>
              <a:alphaOff val="0"/>
            </a:schemeClr>
          </a:solidFill>
          <a:prstDash val="dash"/>
          <a:miter lim="800000"/>
        </a:ln>
        <a:effectLst/>
      </dgm:spPr>
    </dgm:pt>
    <dgm:pt modelId="{BC8F427B-6D7C-47F5-B2D6-A125DFC42A3C}" type="pres">
      <dgm:prSet presAssocID="{E7EC1B4D-E222-414E-8C29-1A370F983AC1}" presName="ConnectorPoint" presStyleLbl="fgAcc1" presStyleIdx="3" presStyleCnt="6"/>
      <dgm:spPr>
        <a:solidFill>
          <a:schemeClr val="lt1">
            <a:alpha val="90000"/>
            <a:hueOff val="0"/>
            <a:satOff val="0"/>
            <a:lumOff val="0"/>
            <a:alphaOff val="0"/>
          </a:schemeClr>
        </a:solidFill>
        <a:ln w="12700" cap="flat" cmpd="sng" algn="ctr">
          <a:noFill/>
          <a:prstDash val="solid"/>
          <a:miter lim="800000"/>
        </a:ln>
        <a:effectLst/>
      </dgm:spPr>
    </dgm:pt>
    <dgm:pt modelId="{A53F85C0-91D3-4F29-8056-72BCE6AB3AD5}" type="pres">
      <dgm:prSet presAssocID="{E7EC1B4D-E222-414E-8C29-1A370F983AC1}" presName="EmptyPlaceHolder" presStyleCnt="0"/>
      <dgm:spPr/>
    </dgm:pt>
    <dgm:pt modelId="{65BBC1CE-2D93-48DB-8B8B-7AE99CF27D88}" type="pres">
      <dgm:prSet presAssocID="{70904476-1E0E-4B6E-93AD-5A2EC0B0DDC5}" presName="spaceBetweenRectangles" presStyleCnt="0"/>
      <dgm:spPr/>
    </dgm:pt>
    <dgm:pt modelId="{B54B5D9C-9BD1-4E95-8468-BD24FCD1469B}" type="pres">
      <dgm:prSet presAssocID="{30292EBC-50EF-4176-AE24-75EE33F12726}" presName="composite" presStyleCnt="0"/>
      <dgm:spPr/>
    </dgm:pt>
    <dgm:pt modelId="{5386D0E2-6020-4FEB-9F17-C0A5B78EB824}" type="pres">
      <dgm:prSet presAssocID="{30292EBC-50EF-4176-AE24-75EE33F12726}" presName="L1TextContainer" presStyleLbl="revTx" presStyleIdx="4" presStyleCnt="6">
        <dgm:presLayoutVars>
          <dgm:chMax val="1"/>
          <dgm:chPref val="1"/>
          <dgm:bulletEnabled val="1"/>
        </dgm:presLayoutVars>
      </dgm:prSet>
      <dgm:spPr/>
    </dgm:pt>
    <dgm:pt modelId="{75164BFF-2595-49A8-BE44-3491652F90B6}" type="pres">
      <dgm:prSet presAssocID="{30292EBC-50EF-4176-AE24-75EE33F12726}" presName="L2TextContainerWrapper" presStyleCnt="0">
        <dgm:presLayoutVars>
          <dgm:chMax val="0"/>
          <dgm:chPref val="0"/>
          <dgm:bulletEnabled val="1"/>
        </dgm:presLayoutVars>
      </dgm:prSet>
      <dgm:spPr/>
    </dgm:pt>
    <dgm:pt modelId="{7CE31024-4544-438F-9963-BA48B397E423}" type="pres">
      <dgm:prSet presAssocID="{30292EBC-50EF-4176-AE24-75EE33F12726}" presName="L2TextContainer" presStyleLbl="bgAccFollowNode1" presStyleIdx="4" presStyleCnt="6" custScaleX="100836" custScaleY="91928" custLinFactNeighborX="-590" custLinFactNeighborY="3816"/>
      <dgm:spPr/>
    </dgm:pt>
    <dgm:pt modelId="{EA26A75A-69CC-46AA-A160-0D01C5FC00E6}" type="pres">
      <dgm:prSet presAssocID="{30292EBC-50EF-4176-AE24-75EE33F12726}" presName="FlexibleEmptyPlaceHolder" presStyleCnt="0"/>
      <dgm:spPr/>
    </dgm:pt>
    <dgm:pt modelId="{F6FF2E07-32B6-4C1C-906B-0F465DEE9A5B}" type="pres">
      <dgm:prSet presAssocID="{30292EBC-50EF-4176-AE24-75EE33F12726}" presName="ConnectLine" presStyleLbl="alignNode1" presStyleIdx="4" presStyleCnt="6"/>
      <dgm:spPr>
        <a:solidFill>
          <a:schemeClr val="accent5">
            <a:hueOff val="-5406834"/>
            <a:satOff val="-13935"/>
            <a:lumOff val="-9412"/>
            <a:alphaOff val="0"/>
          </a:schemeClr>
        </a:solidFill>
        <a:ln w="6350" cap="flat" cmpd="sng" algn="ctr">
          <a:solidFill>
            <a:schemeClr val="accent5">
              <a:hueOff val="-5406834"/>
              <a:satOff val="-13935"/>
              <a:lumOff val="-9412"/>
              <a:alphaOff val="0"/>
            </a:schemeClr>
          </a:solidFill>
          <a:prstDash val="dash"/>
          <a:miter lim="800000"/>
        </a:ln>
        <a:effectLst/>
      </dgm:spPr>
    </dgm:pt>
    <dgm:pt modelId="{64068FE4-70AD-4E7A-B11E-5088DF62D0C2}" type="pres">
      <dgm:prSet presAssocID="{30292EBC-50EF-4176-AE24-75EE33F12726}" presName="ConnectorPoint" presStyleLbl="fgAcc1" presStyleIdx="4" presStyleCnt="6"/>
      <dgm:spPr>
        <a:solidFill>
          <a:schemeClr val="lt1">
            <a:alpha val="90000"/>
            <a:hueOff val="0"/>
            <a:satOff val="0"/>
            <a:lumOff val="0"/>
            <a:alphaOff val="0"/>
          </a:schemeClr>
        </a:solidFill>
        <a:ln w="12700" cap="flat" cmpd="sng" algn="ctr">
          <a:noFill/>
          <a:prstDash val="solid"/>
          <a:miter lim="800000"/>
        </a:ln>
        <a:effectLst/>
      </dgm:spPr>
    </dgm:pt>
    <dgm:pt modelId="{B1151913-5389-4C54-9E95-AE30AA4746F7}" type="pres">
      <dgm:prSet presAssocID="{30292EBC-50EF-4176-AE24-75EE33F12726}" presName="EmptyPlaceHolder" presStyleCnt="0"/>
      <dgm:spPr/>
    </dgm:pt>
    <dgm:pt modelId="{E1F0F9ED-0728-475A-B631-6D3AB7D01664}" type="pres">
      <dgm:prSet presAssocID="{F2449587-414D-477E-A87C-54460F5727CB}" presName="spaceBetweenRectangles" presStyleCnt="0"/>
      <dgm:spPr/>
    </dgm:pt>
    <dgm:pt modelId="{688FFE0C-461A-4E61-9ADF-E41F9D1EA6AB}" type="pres">
      <dgm:prSet presAssocID="{FD63915F-08D2-42A9-A28C-F5607916B8BC}" presName="composite" presStyleCnt="0"/>
      <dgm:spPr/>
    </dgm:pt>
    <dgm:pt modelId="{F6AC0C94-EF0A-432F-97B9-1180D8445B4E}" type="pres">
      <dgm:prSet presAssocID="{FD63915F-08D2-42A9-A28C-F5607916B8BC}" presName="L1TextContainer" presStyleLbl="revTx" presStyleIdx="5" presStyleCnt="6">
        <dgm:presLayoutVars>
          <dgm:chMax val="1"/>
          <dgm:chPref val="1"/>
          <dgm:bulletEnabled val="1"/>
        </dgm:presLayoutVars>
      </dgm:prSet>
      <dgm:spPr/>
    </dgm:pt>
    <dgm:pt modelId="{03D3048B-653B-4232-A340-B619E8782BBF}" type="pres">
      <dgm:prSet presAssocID="{FD63915F-08D2-42A9-A28C-F5607916B8BC}" presName="L2TextContainerWrapper" presStyleCnt="0">
        <dgm:presLayoutVars>
          <dgm:chMax val="0"/>
          <dgm:chPref val="0"/>
          <dgm:bulletEnabled val="1"/>
        </dgm:presLayoutVars>
      </dgm:prSet>
      <dgm:spPr/>
    </dgm:pt>
    <dgm:pt modelId="{833B943D-BFAD-4C2C-B60D-BBC5FE5D4079}" type="pres">
      <dgm:prSet presAssocID="{FD63915F-08D2-42A9-A28C-F5607916B8BC}" presName="L2TextContainer" presStyleLbl="bgAccFollowNode1" presStyleIdx="5" presStyleCnt="6"/>
      <dgm:spPr/>
    </dgm:pt>
    <dgm:pt modelId="{B223F12D-31DF-4301-8214-EEB642187488}" type="pres">
      <dgm:prSet presAssocID="{FD63915F-08D2-42A9-A28C-F5607916B8BC}" presName="FlexibleEmptyPlaceHolder" presStyleCnt="0"/>
      <dgm:spPr/>
    </dgm:pt>
    <dgm:pt modelId="{B50687CC-4D2E-4BD1-A46F-5F7EFB8F7D99}" type="pres">
      <dgm:prSet presAssocID="{FD63915F-08D2-42A9-A28C-F5607916B8BC}" presName="ConnectLine" presStyleLbl="alignNode1" presStyleIdx="5" presStyleCnt="6"/>
      <dgm:spPr>
        <a:solidFill>
          <a:schemeClr val="accent5">
            <a:hueOff val="-6758543"/>
            <a:satOff val="-17419"/>
            <a:lumOff val="-11765"/>
            <a:alphaOff val="0"/>
          </a:schemeClr>
        </a:solidFill>
        <a:ln w="6350" cap="flat" cmpd="sng" algn="ctr">
          <a:solidFill>
            <a:schemeClr val="accent5">
              <a:hueOff val="-6758543"/>
              <a:satOff val="-17419"/>
              <a:lumOff val="-11765"/>
              <a:alphaOff val="0"/>
            </a:schemeClr>
          </a:solidFill>
          <a:prstDash val="dash"/>
          <a:miter lim="800000"/>
        </a:ln>
        <a:effectLst/>
      </dgm:spPr>
    </dgm:pt>
    <dgm:pt modelId="{FD32664F-91CD-4874-9F3E-73A1BE723A94}" type="pres">
      <dgm:prSet presAssocID="{FD63915F-08D2-42A9-A28C-F5607916B8BC}" presName="ConnectorPoint" presStyleLbl="fgAcc1" presStyleIdx="5" presStyleCnt="6"/>
      <dgm:spPr>
        <a:solidFill>
          <a:schemeClr val="lt1">
            <a:alpha val="90000"/>
            <a:hueOff val="0"/>
            <a:satOff val="0"/>
            <a:lumOff val="0"/>
            <a:alphaOff val="0"/>
          </a:schemeClr>
        </a:solidFill>
        <a:ln w="12700" cap="flat" cmpd="sng" algn="ctr">
          <a:noFill/>
          <a:prstDash val="solid"/>
          <a:miter lim="800000"/>
        </a:ln>
        <a:effectLst/>
      </dgm:spPr>
    </dgm:pt>
    <dgm:pt modelId="{081C1252-1F5C-43F9-A684-20BC372F2C04}" type="pres">
      <dgm:prSet presAssocID="{FD63915F-08D2-42A9-A28C-F5607916B8BC}" presName="EmptyPlaceHolder" presStyleCnt="0"/>
      <dgm:spPr/>
    </dgm:pt>
  </dgm:ptLst>
  <dgm:cxnLst>
    <dgm:cxn modelId="{EAF6B601-4933-4FE8-8B5B-6333E975876C}" srcId="{7988954D-95CC-4084-BCAA-F6AC051FC2F4}" destId="{FD63915F-08D2-42A9-A28C-F5607916B8BC}" srcOrd="5" destOrd="0" parTransId="{95692E0E-B400-4DA9-9E23-464D0D9C95B0}" sibTransId="{7D3CD968-DBB2-463F-B5BB-E3309BD6A011}"/>
    <dgm:cxn modelId="{F2DF3B1E-6F12-4191-A623-4DC3960D8AE0}" srcId="{A00696AD-96C2-4E8B-A99A-81686E62AB90}" destId="{75BFFB37-59CB-4BA7-B410-E8FB64B3463E}" srcOrd="0" destOrd="0" parTransId="{DE5B5190-13A8-4641-8120-63D87E983D4B}" sibTransId="{41738882-5288-43FA-89D3-7785B54C03FE}"/>
    <dgm:cxn modelId="{AACDA32C-970D-481F-94A2-4819EBF3C9B6}" type="presOf" srcId="{4D0E9F4D-D466-45F4-8821-A06E84805537}" destId="{28A12B56-73CD-4F13-9762-DE841C08EF95}" srcOrd="0" destOrd="0" presId="urn:microsoft.com/office/officeart/2017/3/layout/HorizontalPathTimeline"/>
    <dgm:cxn modelId="{6ED5AF2F-4B65-40B0-866B-51AE652487BC}" type="presOf" srcId="{30292EBC-50EF-4176-AE24-75EE33F12726}" destId="{5386D0E2-6020-4FEB-9F17-C0A5B78EB824}" srcOrd="0" destOrd="0" presId="urn:microsoft.com/office/officeart/2017/3/layout/HorizontalPathTimeline"/>
    <dgm:cxn modelId="{8BA97A34-4033-4DEC-B3B1-90BF0AD6CEDD}" srcId="{30292EBC-50EF-4176-AE24-75EE33F12726}" destId="{19CDBE58-34CF-4CA9-80EE-E54ECE782675}" srcOrd="0" destOrd="0" parTransId="{6636DA83-8834-4E19-9F90-627165501AE4}" sibTransId="{91D6A6A8-D345-4F27-9400-8B6E061183DD}"/>
    <dgm:cxn modelId="{BAF22536-3BF1-478B-8121-59BBBDFC1CC2}" srcId="{E7EC1B4D-E222-414E-8C29-1A370F983AC1}" destId="{705372C6-9E99-4938-B0FA-C80B38A20CFC}" srcOrd="0" destOrd="0" parTransId="{9A4C8EED-88F5-43BB-94FC-3816084C19FD}" sibTransId="{E6A51C7C-4470-4573-AF5B-0B8A77BA001F}"/>
    <dgm:cxn modelId="{13EFCA36-B05E-49C1-971F-A61580F55913}" type="presOf" srcId="{A9682A6C-4CBF-4B07-A28A-0320E80004AA}" destId="{E4BD0978-F04C-4236-8F09-D12B140078EF}" srcOrd="0" destOrd="0" presId="urn:microsoft.com/office/officeart/2017/3/layout/HorizontalPathTimeline"/>
    <dgm:cxn modelId="{15707B3D-38FF-4CDC-BA2F-0E5A04473F12}" srcId="{7988954D-95CC-4084-BCAA-F6AC051FC2F4}" destId="{91B73DBC-21FE-4DDE-8C3F-9BA09AC17F27}" srcOrd="2" destOrd="0" parTransId="{7BA492DD-F1B2-4B17-BF74-EBBDA664718B}" sibTransId="{39FB9EDE-363A-4701-BCFC-2860C3E82ECD}"/>
    <dgm:cxn modelId="{5A34455F-EEB3-48E9-A3DA-89DE792BCE1C}" type="presOf" srcId="{E7EC1B4D-E222-414E-8C29-1A370F983AC1}" destId="{A4019F27-6181-4593-94FB-762F0F0AFEBA}" srcOrd="0" destOrd="0" presId="urn:microsoft.com/office/officeart/2017/3/layout/HorizontalPathTimeline"/>
    <dgm:cxn modelId="{6019E441-CFAD-4092-B7B4-D524A88CEEBB}" type="presOf" srcId="{4CDAC8B8-EB01-4F49-AE7F-07DA166E65D5}" destId="{A914739A-84D3-4E47-A4EC-DF76D20A10C2}" srcOrd="0" destOrd="0" presId="urn:microsoft.com/office/officeart/2017/3/layout/HorizontalPathTimeline"/>
    <dgm:cxn modelId="{34A9ED42-D72B-48C0-B8F6-000AF83EB707}" srcId="{7988954D-95CC-4084-BCAA-F6AC051FC2F4}" destId="{A00696AD-96C2-4E8B-A99A-81686E62AB90}" srcOrd="0" destOrd="0" parTransId="{396C3EBB-E3E8-4FFF-A0D9-932182D8C181}" sibTransId="{B098D4BE-395B-44BF-8FA6-07323DAFD2DC}"/>
    <dgm:cxn modelId="{AB31A269-B8D3-427C-8FF1-00371328C4A9}" type="presOf" srcId="{7988954D-95CC-4084-BCAA-F6AC051FC2F4}" destId="{82B26288-D1B0-4502-AE9C-DB605F74E659}" srcOrd="0" destOrd="0" presId="urn:microsoft.com/office/officeart/2017/3/layout/HorizontalPathTimeline"/>
    <dgm:cxn modelId="{56C38A6A-48AE-4278-8E8C-1CD1F708CB3E}" srcId="{7988954D-95CC-4084-BCAA-F6AC051FC2F4}" destId="{E7EC1B4D-E222-414E-8C29-1A370F983AC1}" srcOrd="3" destOrd="0" parTransId="{150E2B02-FC75-4CF9-9C04-88B282A971FD}" sibTransId="{70904476-1E0E-4B6E-93AD-5A2EC0B0DDC5}"/>
    <dgm:cxn modelId="{7D33C76C-93FC-4DA9-9DBA-BE51629CFC16}" type="presOf" srcId="{705372C6-9E99-4938-B0FA-C80B38A20CFC}" destId="{4AC32457-F167-4E81-9293-498F17B743DA}" srcOrd="0" destOrd="0" presId="urn:microsoft.com/office/officeart/2017/3/layout/HorizontalPathTimeline"/>
    <dgm:cxn modelId="{71075E58-BB9E-48DB-8CCB-4A5C1742B1A3}" srcId="{91B73DBC-21FE-4DDE-8C3F-9BA09AC17F27}" destId="{A9682A6C-4CBF-4B07-A28A-0320E80004AA}" srcOrd="0" destOrd="0" parTransId="{725EDFED-8DFB-4CD6-9B1A-B5496CE93E88}" sibTransId="{700339C5-3E88-438B-A409-C2C78B009613}"/>
    <dgm:cxn modelId="{CE44445A-FB6C-46EF-ABD4-44477C05BB68}" type="presOf" srcId="{A00696AD-96C2-4E8B-A99A-81686E62AB90}" destId="{E05C6530-58A9-4ACE-9167-99345E801FF1}" srcOrd="0" destOrd="0" presId="urn:microsoft.com/office/officeart/2017/3/layout/HorizontalPathTimeline"/>
    <dgm:cxn modelId="{7056B77A-5658-4EBE-A92B-6BBEE4C04074}" srcId="{4CDAC8B8-EB01-4F49-AE7F-07DA166E65D5}" destId="{4D0E9F4D-D466-45F4-8821-A06E84805537}" srcOrd="0" destOrd="0" parTransId="{2CE2E23B-3779-4A36-A196-9BFF182F1280}" sibTransId="{B3E5D59F-AF3A-47C7-A479-94584908BFFE}"/>
    <dgm:cxn modelId="{FDDD6982-0E1F-451A-AFC3-2DA975595D02}" srcId="{FD63915F-08D2-42A9-A28C-F5607916B8BC}" destId="{3323BBF7-A9C9-45F9-B068-40CEA9EF99EA}" srcOrd="0" destOrd="0" parTransId="{733D55FB-21CA-4883-9BCE-1937BDE3A7E7}" sibTransId="{189CE3BB-6D4D-40D0-AC92-0973AF95EF9B}"/>
    <dgm:cxn modelId="{E80EEF97-1E4E-45FD-A74E-1D583B23BD0A}" type="presOf" srcId="{3323BBF7-A9C9-45F9-B068-40CEA9EF99EA}" destId="{833B943D-BFAD-4C2C-B60D-BBC5FE5D4079}" srcOrd="0" destOrd="0" presId="urn:microsoft.com/office/officeart/2017/3/layout/HorizontalPathTimeline"/>
    <dgm:cxn modelId="{E644BAA4-F1D0-4722-BA8A-5DD9FFFD696E}" type="presOf" srcId="{91B73DBC-21FE-4DDE-8C3F-9BA09AC17F27}" destId="{BC51CC28-2CD5-429D-9065-F48028CBE622}" srcOrd="0" destOrd="0" presId="urn:microsoft.com/office/officeart/2017/3/layout/HorizontalPathTimeline"/>
    <dgm:cxn modelId="{99960DA9-1CEB-48C9-BD32-5C0FEFD37896}" type="presOf" srcId="{19CDBE58-34CF-4CA9-80EE-E54ECE782675}" destId="{7CE31024-4544-438F-9963-BA48B397E423}" srcOrd="0" destOrd="0" presId="urn:microsoft.com/office/officeart/2017/3/layout/HorizontalPathTimeline"/>
    <dgm:cxn modelId="{D7EBFBAB-808B-47F4-9C4F-3C488803FFCF}" type="presOf" srcId="{FD63915F-08D2-42A9-A28C-F5607916B8BC}" destId="{F6AC0C94-EF0A-432F-97B9-1180D8445B4E}" srcOrd="0" destOrd="0" presId="urn:microsoft.com/office/officeart/2017/3/layout/HorizontalPathTimeline"/>
    <dgm:cxn modelId="{CEE741B2-3D6C-47A8-9256-F0214813CE6E}" srcId="{7988954D-95CC-4084-BCAA-F6AC051FC2F4}" destId="{4CDAC8B8-EB01-4F49-AE7F-07DA166E65D5}" srcOrd="1" destOrd="0" parTransId="{AF53681C-261B-45E0-9CCA-2DE7A8338973}" sibTransId="{2DA963D3-81A6-49E4-89C8-7D77FEF7D344}"/>
    <dgm:cxn modelId="{91C61EE2-C849-463E-8279-43ED22ACCAB5}" srcId="{7988954D-95CC-4084-BCAA-F6AC051FC2F4}" destId="{30292EBC-50EF-4176-AE24-75EE33F12726}" srcOrd="4" destOrd="0" parTransId="{E4F5B253-2A3B-444A-B46A-6690F7A35A21}" sibTransId="{F2449587-414D-477E-A87C-54460F5727CB}"/>
    <dgm:cxn modelId="{FBED1FE8-B92C-4212-B7C1-D4867A96F3ED}" type="presOf" srcId="{75BFFB37-59CB-4BA7-B410-E8FB64B3463E}" destId="{D8CDD6BF-E2CE-414B-8F57-9C0DD76C73EA}" srcOrd="0" destOrd="0" presId="urn:microsoft.com/office/officeart/2017/3/layout/HorizontalPathTimeline"/>
    <dgm:cxn modelId="{7F05739E-B61A-49AA-9695-F0EBDBDA866A}" type="presParOf" srcId="{82B26288-D1B0-4502-AE9C-DB605F74E659}" destId="{D0B48C0D-CD34-435A-A8E6-478E8DA91474}" srcOrd="0" destOrd="0" presId="urn:microsoft.com/office/officeart/2017/3/layout/HorizontalPathTimeline"/>
    <dgm:cxn modelId="{63D77A39-B177-4F94-B6E9-220737325E7C}" type="presParOf" srcId="{82B26288-D1B0-4502-AE9C-DB605F74E659}" destId="{9F7C1A82-DA59-4BE6-B5F7-AE38C1C8CA84}" srcOrd="1" destOrd="0" presId="urn:microsoft.com/office/officeart/2017/3/layout/HorizontalPathTimeline"/>
    <dgm:cxn modelId="{031BFA2F-7EDF-49E5-9EA8-7C8EE2FC3D25}" type="presParOf" srcId="{9F7C1A82-DA59-4BE6-B5F7-AE38C1C8CA84}" destId="{38A3FD34-A809-4F50-BF45-6EF9B9AB31BE}" srcOrd="0" destOrd="0" presId="urn:microsoft.com/office/officeart/2017/3/layout/HorizontalPathTimeline"/>
    <dgm:cxn modelId="{5D610A2A-95AB-499D-BE2E-18EE46B0180B}" type="presParOf" srcId="{38A3FD34-A809-4F50-BF45-6EF9B9AB31BE}" destId="{E05C6530-58A9-4ACE-9167-99345E801FF1}" srcOrd="0" destOrd="0" presId="urn:microsoft.com/office/officeart/2017/3/layout/HorizontalPathTimeline"/>
    <dgm:cxn modelId="{F53CCEAC-51D0-404E-890B-9D5A4AB47CA1}" type="presParOf" srcId="{38A3FD34-A809-4F50-BF45-6EF9B9AB31BE}" destId="{67862BAA-F2D4-404C-BA4A-C6B05CEDD0FE}" srcOrd="1" destOrd="0" presId="urn:microsoft.com/office/officeart/2017/3/layout/HorizontalPathTimeline"/>
    <dgm:cxn modelId="{2E2D6753-B7A5-4F72-B821-BB95ADDE813E}" type="presParOf" srcId="{67862BAA-F2D4-404C-BA4A-C6B05CEDD0FE}" destId="{D8CDD6BF-E2CE-414B-8F57-9C0DD76C73EA}" srcOrd="0" destOrd="0" presId="urn:microsoft.com/office/officeart/2017/3/layout/HorizontalPathTimeline"/>
    <dgm:cxn modelId="{C36831A7-D1D8-4388-A71C-F9C28804ABD0}" type="presParOf" srcId="{67862BAA-F2D4-404C-BA4A-C6B05CEDD0FE}" destId="{C8DA452F-7A17-4C03-96C5-C61152C5FE70}" srcOrd="1" destOrd="0" presId="urn:microsoft.com/office/officeart/2017/3/layout/HorizontalPathTimeline"/>
    <dgm:cxn modelId="{2CFAAE7F-42DE-4C7F-A394-868B8E8C936A}" type="presParOf" srcId="{38A3FD34-A809-4F50-BF45-6EF9B9AB31BE}" destId="{0479219D-F211-45AD-AD54-B7734B9397F5}" srcOrd="2" destOrd="0" presId="urn:microsoft.com/office/officeart/2017/3/layout/HorizontalPathTimeline"/>
    <dgm:cxn modelId="{6ED11D35-C911-49E2-A089-B672BF7FCB99}" type="presParOf" srcId="{38A3FD34-A809-4F50-BF45-6EF9B9AB31BE}" destId="{7D09156D-6818-4379-8AAF-F0B8CCCDE789}" srcOrd="3" destOrd="0" presId="urn:microsoft.com/office/officeart/2017/3/layout/HorizontalPathTimeline"/>
    <dgm:cxn modelId="{7356CD6A-3660-4CAA-A7D6-AC3E82C89679}" type="presParOf" srcId="{38A3FD34-A809-4F50-BF45-6EF9B9AB31BE}" destId="{200F20C5-CE4E-4599-B6E5-EC71AC8FA125}" srcOrd="4" destOrd="0" presId="urn:microsoft.com/office/officeart/2017/3/layout/HorizontalPathTimeline"/>
    <dgm:cxn modelId="{F401B30F-4C7D-4ECA-BFC8-F90D904BA1E3}" type="presParOf" srcId="{9F7C1A82-DA59-4BE6-B5F7-AE38C1C8CA84}" destId="{B41FDF02-31AD-47C0-BD36-99F38498AA88}" srcOrd="1" destOrd="0" presId="urn:microsoft.com/office/officeart/2017/3/layout/HorizontalPathTimeline"/>
    <dgm:cxn modelId="{0C3B1083-98FA-43F5-9B25-B6078A001DDE}" type="presParOf" srcId="{9F7C1A82-DA59-4BE6-B5F7-AE38C1C8CA84}" destId="{01946688-4B65-4F4D-A01A-9DED9AC27518}" srcOrd="2" destOrd="0" presId="urn:microsoft.com/office/officeart/2017/3/layout/HorizontalPathTimeline"/>
    <dgm:cxn modelId="{056E832D-7155-47D4-B554-AEBB26AE1B16}" type="presParOf" srcId="{01946688-4B65-4F4D-A01A-9DED9AC27518}" destId="{A914739A-84D3-4E47-A4EC-DF76D20A10C2}" srcOrd="0" destOrd="0" presId="urn:microsoft.com/office/officeart/2017/3/layout/HorizontalPathTimeline"/>
    <dgm:cxn modelId="{DCB08D7C-AEB1-4D3B-9D55-7F425A3D1A0C}" type="presParOf" srcId="{01946688-4B65-4F4D-A01A-9DED9AC27518}" destId="{241ED746-0B91-4C00-A65A-9357750D54F9}" srcOrd="1" destOrd="0" presId="urn:microsoft.com/office/officeart/2017/3/layout/HorizontalPathTimeline"/>
    <dgm:cxn modelId="{EE0C0C7B-E72E-435A-BE1B-91AECD2BCA85}" type="presParOf" srcId="{241ED746-0B91-4C00-A65A-9357750D54F9}" destId="{28A12B56-73CD-4F13-9762-DE841C08EF95}" srcOrd="0" destOrd="0" presId="urn:microsoft.com/office/officeart/2017/3/layout/HorizontalPathTimeline"/>
    <dgm:cxn modelId="{8C9E6266-FA71-49A4-9A81-B1AD178A389F}" type="presParOf" srcId="{241ED746-0B91-4C00-A65A-9357750D54F9}" destId="{8EAFBE67-22AF-4228-BF8D-438806F61519}" srcOrd="1" destOrd="0" presId="urn:microsoft.com/office/officeart/2017/3/layout/HorizontalPathTimeline"/>
    <dgm:cxn modelId="{5E8EAF30-93D7-4A26-88D3-B47197C84323}" type="presParOf" srcId="{01946688-4B65-4F4D-A01A-9DED9AC27518}" destId="{08A91DBE-1E0D-44F1-9560-63C9E9586EFF}" srcOrd="2" destOrd="0" presId="urn:microsoft.com/office/officeart/2017/3/layout/HorizontalPathTimeline"/>
    <dgm:cxn modelId="{965BE65C-665B-446D-8E48-AC04AC4B607B}" type="presParOf" srcId="{01946688-4B65-4F4D-A01A-9DED9AC27518}" destId="{10115F08-EB2C-413B-ADCF-9A31A25135D3}" srcOrd="3" destOrd="0" presId="urn:microsoft.com/office/officeart/2017/3/layout/HorizontalPathTimeline"/>
    <dgm:cxn modelId="{9A1CBEFB-6088-4D5E-A32B-8A8372BC5D24}" type="presParOf" srcId="{01946688-4B65-4F4D-A01A-9DED9AC27518}" destId="{305057CD-F982-4935-9E4D-BD62CEAF7F7F}" srcOrd="4" destOrd="0" presId="urn:microsoft.com/office/officeart/2017/3/layout/HorizontalPathTimeline"/>
    <dgm:cxn modelId="{35EA8135-6AB4-4520-93AD-F7560064BFFE}" type="presParOf" srcId="{9F7C1A82-DA59-4BE6-B5F7-AE38C1C8CA84}" destId="{F5F86D1A-04FE-4B16-9562-7A1B95A1E7B5}" srcOrd="3" destOrd="0" presId="urn:microsoft.com/office/officeart/2017/3/layout/HorizontalPathTimeline"/>
    <dgm:cxn modelId="{BB1D7B72-2219-42E0-B1D5-E9C93BAEDA53}" type="presParOf" srcId="{9F7C1A82-DA59-4BE6-B5F7-AE38C1C8CA84}" destId="{2F01E403-4FCE-459F-BA38-9BF2329DE6EE}" srcOrd="4" destOrd="0" presId="urn:microsoft.com/office/officeart/2017/3/layout/HorizontalPathTimeline"/>
    <dgm:cxn modelId="{26F44EBF-BE29-416F-ABB7-FFF0F2D7A188}" type="presParOf" srcId="{2F01E403-4FCE-459F-BA38-9BF2329DE6EE}" destId="{BC51CC28-2CD5-429D-9065-F48028CBE622}" srcOrd="0" destOrd="0" presId="urn:microsoft.com/office/officeart/2017/3/layout/HorizontalPathTimeline"/>
    <dgm:cxn modelId="{1E7E2EC3-728E-4E88-AA40-DF8FE196327D}" type="presParOf" srcId="{2F01E403-4FCE-459F-BA38-9BF2329DE6EE}" destId="{496F0605-45A8-44CE-A0B2-52DD2912CFA7}" srcOrd="1" destOrd="0" presId="urn:microsoft.com/office/officeart/2017/3/layout/HorizontalPathTimeline"/>
    <dgm:cxn modelId="{F6519224-7AAD-45CA-8282-188D5035179E}" type="presParOf" srcId="{496F0605-45A8-44CE-A0B2-52DD2912CFA7}" destId="{E4BD0978-F04C-4236-8F09-D12B140078EF}" srcOrd="0" destOrd="0" presId="urn:microsoft.com/office/officeart/2017/3/layout/HorizontalPathTimeline"/>
    <dgm:cxn modelId="{6E7D0915-4E15-4FE3-B673-E3901C8B9B34}" type="presParOf" srcId="{496F0605-45A8-44CE-A0B2-52DD2912CFA7}" destId="{9EF5C288-BB50-420C-AD56-3A394281E488}" srcOrd="1" destOrd="0" presId="urn:microsoft.com/office/officeart/2017/3/layout/HorizontalPathTimeline"/>
    <dgm:cxn modelId="{B82BBA13-1513-4B3F-A996-748481ED3D5D}" type="presParOf" srcId="{2F01E403-4FCE-459F-BA38-9BF2329DE6EE}" destId="{19149DB2-562E-4D5B-98A5-78D7540AB5FA}" srcOrd="2" destOrd="0" presId="urn:microsoft.com/office/officeart/2017/3/layout/HorizontalPathTimeline"/>
    <dgm:cxn modelId="{830ED9AB-A37E-406B-82A1-27A23B1B0671}" type="presParOf" srcId="{2F01E403-4FCE-459F-BA38-9BF2329DE6EE}" destId="{5174B7EA-0760-428D-AD19-92E58DEC1730}" srcOrd="3" destOrd="0" presId="urn:microsoft.com/office/officeart/2017/3/layout/HorizontalPathTimeline"/>
    <dgm:cxn modelId="{9BBE2D22-C6DE-41B9-B282-49993C482C40}" type="presParOf" srcId="{2F01E403-4FCE-459F-BA38-9BF2329DE6EE}" destId="{96EE8594-335D-4278-A7BF-4716A4FD8FFB}" srcOrd="4" destOrd="0" presId="urn:microsoft.com/office/officeart/2017/3/layout/HorizontalPathTimeline"/>
    <dgm:cxn modelId="{F2A7E91C-2696-4CF6-88F7-3BE3C046565B}" type="presParOf" srcId="{9F7C1A82-DA59-4BE6-B5F7-AE38C1C8CA84}" destId="{E39E634F-48AF-4E1B-8CA4-FD08A89D185C}" srcOrd="5" destOrd="0" presId="urn:microsoft.com/office/officeart/2017/3/layout/HorizontalPathTimeline"/>
    <dgm:cxn modelId="{067CA7A3-2171-4467-8732-6EC3DBD26D9B}" type="presParOf" srcId="{9F7C1A82-DA59-4BE6-B5F7-AE38C1C8CA84}" destId="{B8669819-58A6-4A42-B0AA-EE5C7B4DB405}" srcOrd="6" destOrd="0" presId="urn:microsoft.com/office/officeart/2017/3/layout/HorizontalPathTimeline"/>
    <dgm:cxn modelId="{89031807-273D-48AE-B54B-A0F080E66346}" type="presParOf" srcId="{B8669819-58A6-4A42-B0AA-EE5C7B4DB405}" destId="{A4019F27-6181-4593-94FB-762F0F0AFEBA}" srcOrd="0" destOrd="0" presId="urn:microsoft.com/office/officeart/2017/3/layout/HorizontalPathTimeline"/>
    <dgm:cxn modelId="{4BB7E586-A09E-41C3-B4A8-6FDA2EA81F04}" type="presParOf" srcId="{B8669819-58A6-4A42-B0AA-EE5C7B4DB405}" destId="{5699569D-B754-4361-AEA0-3FFBB540CF98}" srcOrd="1" destOrd="0" presId="urn:microsoft.com/office/officeart/2017/3/layout/HorizontalPathTimeline"/>
    <dgm:cxn modelId="{0B21FEFA-1D89-4AEC-B4A1-3FB10004FCDA}" type="presParOf" srcId="{5699569D-B754-4361-AEA0-3FFBB540CF98}" destId="{4AC32457-F167-4E81-9293-498F17B743DA}" srcOrd="0" destOrd="0" presId="urn:microsoft.com/office/officeart/2017/3/layout/HorizontalPathTimeline"/>
    <dgm:cxn modelId="{28AC2DE4-614B-431A-8796-6B3CBC7F705D}" type="presParOf" srcId="{5699569D-B754-4361-AEA0-3FFBB540CF98}" destId="{5AC22A29-5CB4-45F2-AA7A-2FCD8BF904D9}" srcOrd="1" destOrd="0" presId="urn:microsoft.com/office/officeart/2017/3/layout/HorizontalPathTimeline"/>
    <dgm:cxn modelId="{0C4A730A-D301-47B7-A7C9-BDF3E894CED5}" type="presParOf" srcId="{B8669819-58A6-4A42-B0AA-EE5C7B4DB405}" destId="{C9DB4715-12D8-41F6-A869-4FC61209D965}" srcOrd="2" destOrd="0" presId="urn:microsoft.com/office/officeart/2017/3/layout/HorizontalPathTimeline"/>
    <dgm:cxn modelId="{FC5DA9DA-348C-461E-8A1F-760A875C9C72}" type="presParOf" srcId="{B8669819-58A6-4A42-B0AA-EE5C7B4DB405}" destId="{BC8F427B-6D7C-47F5-B2D6-A125DFC42A3C}" srcOrd="3" destOrd="0" presId="urn:microsoft.com/office/officeart/2017/3/layout/HorizontalPathTimeline"/>
    <dgm:cxn modelId="{70B6A45E-BBEA-4B9E-A665-50E4AB0161F3}" type="presParOf" srcId="{B8669819-58A6-4A42-B0AA-EE5C7B4DB405}" destId="{A53F85C0-91D3-4F29-8056-72BCE6AB3AD5}" srcOrd="4" destOrd="0" presId="urn:microsoft.com/office/officeart/2017/3/layout/HorizontalPathTimeline"/>
    <dgm:cxn modelId="{4C1CB508-61B6-464D-8A57-832572679FC8}" type="presParOf" srcId="{9F7C1A82-DA59-4BE6-B5F7-AE38C1C8CA84}" destId="{65BBC1CE-2D93-48DB-8B8B-7AE99CF27D88}" srcOrd="7" destOrd="0" presId="urn:microsoft.com/office/officeart/2017/3/layout/HorizontalPathTimeline"/>
    <dgm:cxn modelId="{82807F5B-4D1D-4156-AA5A-A4C8CA1A41F7}" type="presParOf" srcId="{9F7C1A82-DA59-4BE6-B5F7-AE38C1C8CA84}" destId="{B54B5D9C-9BD1-4E95-8468-BD24FCD1469B}" srcOrd="8" destOrd="0" presId="urn:microsoft.com/office/officeart/2017/3/layout/HorizontalPathTimeline"/>
    <dgm:cxn modelId="{FC7C21D1-8825-4C31-B4C3-B320CF67EA4E}" type="presParOf" srcId="{B54B5D9C-9BD1-4E95-8468-BD24FCD1469B}" destId="{5386D0E2-6020-4FEB-9F17-C0A5B78EB824}" srcOrd="0" destOrd="0" presId="urn:microsoft.com/office/officeart/2017/3/layout/HorizontalPathTimeline"/>
    <dgm:cxn modelId="{99BCC1AF-AB79-4E43-8E28-6C4142B1B261}" type="presParOf" srcId="{B54B5D9C-9BD1-4E95-8468-BD24FCD1469B}" destId="{75164BFF-2595-49A8-BE44-3491652F90B6}" srcOrd="1" destOrd="0" presId="urn:microsoft.com/office/officeart/2017/3/layout/HorizontalPathTimeline"/>
    <dgm:cxn modelId="{7FEA4BC5-3422-4D54-86C3-F52D5CC79714}" type="presParOf" srcId="{75164BFF-2595-49A8-BE44-3491652F90B6}" destId="{7CE31024-4544-438F-9963-BA48B397E423}" srcOrd="0" destOrd="0" presId="urn:microsoft.com/office/officeart/2017/3/layout/HorizontalPathTimeline"/>
    <dgm:cxn modelId="{31D853E1-3237-4D75-B4FD-318C10D69E72}" type="presParOf" srcId="{75164BFF-2595-49A8-BE44-3491652F90B6}" destId="{EA26A75A-69CC-46AA-A160-0D01C5FC00E6}" srcOrd="1" destOrd="0" presId="urn:microsoft.com/office/officeart/2017/3/layout/HorizontalPathTimeline"/>
    <dgm:cxn modelId="{72DF4129-6214-40A1-9ADF-A02C52F32ADF}" type="presParOf" srcId="{B54B5D9C-9BD1-4E95-8468-BD24FCD1469B}" destId="{F6FF2E07-32B6-4C1C-906B-0F465DEE9A5B}" srcOrd="2" destOrd="0" presId="urn:microsoft.com/office/officeart/2017/3/layout/HorizontalPathTimeline"/>
    <dgm:cxn modelId="{0DFDA157-3B84-4A6B-A572-51DF40CC2B2D}" type="presParOf" srcId="{B54B5D9C-9BD1-4E95-8468-BD24FCD1469B}" destId="{64068FE4-70AD-4E7A-B11E-5088DF62D0C2}" srcOrd="3" destOrd="0" presId="urn:microsoft.com/office/officeart/2017/3/layout/HorizontalPathTimeline"/>
    <dgm:cxn modelId="{5C98B9D5-1400-45B8-ADAB-364E2BFED771}" type="presParOf" srcId="{B54B5D9C-9BD1-4E95-8468-BD24FCD1469B}" destId="{B1151913-5389-4C54-9E95-AE30AA4746F7}" srcOrd="4" destOrd="0" presId="urn:microsoft.com/office/officeart/2017/3/layout/HorizontalPathTimeline"/>
    <dgm:cxn modelId="{9DF87814-203A-4CFF-BDE6-581597695861}" type="presParOf" srcId="{9F7C1A82-DA59-4BE6-B5F7-AE38C1C8CA84}" destId="{E1F0F9ED-0728-475A-B631-6D3AB7D01664}" srcOrd="9" destOrd="0" presId="urn:microsoft.com/office/officeart/2017/3/layout/HorizontalPathTimeline"/>
    <dgm:cxn modelId="{8AE86090-092D-401B-8B9C-E92686D74F00}" type="presParOf" srcId="{9F7C1A82-DA59-4BE6-B5F7-AE38C1C8CA84}" destId="{688FFE0C-461A-4E61-9ADF-E41F9D1EA6AB}" srcOrd="10" destOrd="0" presId="urn:microsoft.com/office/officeart/2017/3/layout/HorizontalPathTimeline"/>
    <dgm:cxn modelId="{C28DD053-ED11-40D9-8332-9E9F5FB660E1}" type="presParOf" srcId="{688FFE0C-461A-4E61-9ADF-E41F9D1EA6AB}" destId="{F6AC0C94-EF0A-432F-97B9-1180D8445B4E}" srcOrd="0" destOrd="0" presId="urn:microsoft.com/office/officeart/2017/3/layout/HorizontalPathTimeline"/>
    <dgm:cxn modelId="{E9135AD4-FFB9-48FD-B59C-798B900ABF8D}" type="presParOf" srcId="{688FFE0C-461A-4E61-9ADF-E41F9D1EA6AB}" destId="{03D3048B-653B-4232-A340-B619E8782BBF}" srcOrd="1" destOrd="0" presId="urn:microsoft.com/office/officeart/2017/3/layout/HorizontalPathTimeline"/>
    <dgm:cxn modelId="{23AC8268-9D7A-49E0-89AC-2E2759927BCA}" type="presParOf" srcId="{03D3048B-653B-4232-A340-B619E8782BBF}" destId="{833B943D-BFAD-4C2C-B60D-BBC5FE5D4079}" srcOrd="0" destOrd="0" presId="urn:microsoft.com/office/officeart/2017/3/layout/HorizontalPathTimeline"/>
    <dgm:cxn modelId="{99FC2F90-FD43-4901-949D-32D3E11268EC}" type="presParOf" srcId="{03D3048B-653B-4232-A340-B619E8782BBF}" destId="{B223F12D-31DF-4301-8214-EEB642187488}" srcOrd="1" destOrd="0" presId="urn:microsoft.com/office/officeart/2017/3/layout/HorizontalPathTimeline"/>
    <dgm:cxn modelId="{053F3E7D-D5EE-4D57-AE7B-955C98CB16DC}" type="presParOf" srcId="{688FFE0C-461A-4E61-9ADF-E41F9D1EA6AB}" destId="{B50687CC-4D2E-4BD1-A46F-5F7EFB8F7D99}" srcOrd="2" destOrd="0" presId="urn:microsoft.com/office/officeart/2017/3/layout/HorizontalPathTimeline"/>
    <dgm:cxn modelId="{7D233BF0-DFAB-4FFB-945A-E120A16D5FE3}" type="presParOf" srcId="{688FFE0C-461A-4E61-9ADF-E41F9D1EA6AB}" destId="{FD32664F-91CD-4874-9F3E-73A1BE723A94}" srcOrd="3" destOrd="0" presId="urn:microsoft.com/office/officeart/2017/3/layout/HorizontalPathTimeline"/>
    <dgm:cxn modelId="{46D83AE1-ABB7-42D8-9196-034BB4AEDDD7}" type="presParOf" srcId="{688FFE0C-461A-4E61-9ADF-E41F9D1EA6AB}" destId="{081C1252-1F5C-43F9-A684-20BC372F2C04}" srcOrd="4" destOrd="0" presId="urn:microsoft.com/office/officeart/2017/3/layout/HorizontalPath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5C6530-58A9-4ACE-9167-99345E801FF1}">
      <dsp:nvSpPr>
        <dsp:cNvPr id="0" name=""/>
        <dsp:cNvSpPr/>
      </dsp:nvSpPr>
      <dsp:spPr>
        <a:xfrm>
          <a:off x="301656" y="2336668"/>
          <a:ext cx="2402978" cy="4917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889000">
            <a:lnSpc>
              <a:spcPct val="90000"/>
            </a:lnSpc>
            <a:spcBef>
              <a:spcPct val="0"/>
            </a:spcBef>
            <a:spcAft>
              <a:spcPct val="35000"/>
            </a:spcAft>
            <a:buNone/>
            <a:defRPr b="1"/>
          </a:pPr>
          <a:r>
            <a:rPr lang="en-US" sz="2000" kern="1200" dirty="0">
              <a:solidFill>
                <a:schemeClr val="bg1"/>
              </a:solidFill>
            </a:rPr>
            <a:t>1965</a:t>
          </a:r>
        </a:p>
      </dsp:txBody>
      <dsp:txXfrm>
        <a:off x="301656" y="2336668"/>
        <a:ext cx="2402978" cy="491701"/>
      </dsp:txXfrm>
    </dsp:sp>
    <dsp:sp modelId="{D0B48C0D-CD34-435A-A8E6-478E8DA91474}">
      <dsp:nvSpPr>
        <dsp:cNvPr id="0" name=""/>
        <dsp:cNvSpPr/>
      </dsp:nvSpPr>
      <dsp:spPr>
        <a:xfrm>
          <a:off x="0" y="2088642"/>
          <a:ext cx="10515600" cy="174053"/>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8CDD6BF-E2CE-414B-8F57-9C0DD76C73EA}">
      <dsp:nvSpPr>
        <dsp:cNvPr id="0" name=""/>
        <dsp:cNvSpPr/>
      </dsp:nvSpPr>
      <dsp:spPr>
        <a:xfrm>
          <a:off x="181507" y="400459"/>
          <a:ext cx="2643276" cy="948455"/>
        </a:xfrm>
        <a:prstGeom prst="rect">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0" tIns="190500" rIns="190500" bIns="190500" numCol="1" spcCol="1270" anchor="ctr" anchorCtr="0">
          <a:noAutofit/>
        </a:bodyPr>
        <a:lstStyle/>
        <a:p>
          <a:pPr marL="0" lvl="0" indent="0" algn="l" defTabSz="889000">
            <a:lnSpc>
              <a:spcPct val="90000"/>
            </a:lnSpc>
            <a:spcBef>
              <a:spcPct val="0"/>
            </a:spcBef>
            <a:spcAft>
              <a:spcPct val="35000"/>
            </a:spcAft>
            <a:buNone/>
          </a:pPr>
          <a:r>
            <a:rPr lang="en-US" sz="2000" kern="1200" dirty="0"/>
            <a:t>Holmdel Horn Antenna, Discovery</a:t>
          </a:r>
        </a:p>
      </dsp:txBody>
      <dsp:txXfrm>
        <a:off x="181507" y="400459"/>
        <a:ext cx="2643276" cy="948455"/>
      </dsp:txXfrm>
    </dsp:sp>
    <dsp:sp modelId="{0479219D-F211-45AD-AD54-B7734B9397F5}">
      <dsp:nvSpPr>
        <dsp:cNvPr id="0" name=""/>
        <dsp:cNvSpPr/>
      </dsp:nvSpPr>
      <dsp:spPr>
        <a:xfrm>
          <a:off x="1503145" y="1348914"/>
          <a:ext cx="0" cy="739727"/>
        </a:xfrm>
        <a:prstGeom prst="line">
          <a:avLst/>
        </a:prstGeom>
        <a:solidFill>
          <a:schemeClr val="accent5">
            <a:hueOff val="0"/>
            <a:satOff val="0"/>
            <a:lumOff val="0"/>
            <a:alphaOff val="0"/>
          </a:schemeClr>
        </a:solidFill>
        <a:ln w="6350" cap="flat" cmpd="sng" algn="ctr">
          <a:solidFill>
            <a:schemeClr val="accent5">
              <a:hueOff val="0"/>
              <a:satOff val="0"/>
              <a:lumOff val="0"/>
              <a:alphaOff val="0"/>
            </a:schemeClr>
          </a:solidFill>
          <a:prstDash val="dash"/>
          <a:miter lim="800000"/>
        </a:ln>
        <a:effectLst/>
      </dsp:spPr>
      <dsp:style>
        <a:lnRef idx="2">
          <a:scrgbClr r="0" g="0" b="0"/>
        </a:lnRef>
        <a:fillRef idx="1">
          <a:scrgbClr r="0" g="0" b="0"/>
        </a:fillRef>
        <a:effectRef idx="0">
          <a:scrgbClr r="0" g="0" b="0"/>
        </a:effectRef>
        <a:fontRef idx="minor">
          <a:schemeClr val="lt1"/>
        </a:fontRef>
      </dsp:style>
    </dsp:sp>
    <dsp:sp modelId="{A914739A-84D3-4E47-A4EC-DF76D20A10C2}">
      <dsp:nvSpPr>
        <dsp:cNvPr id="0" name=""/>
        <dsp:cNvSpPr/>
      </dsp:nvSpPr>
      <dsp:spPr>
        <a:xfrm>
          <a:off x="1803517" y="1522968"/>
          <a:ext cx="2402978" cy="4917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1">
          <a:noAutofit/>
        </a:bodyPr>
        <a:lstStyle/>
        <a:p>
          <a:pPr marL="0" lvl="0" indent="0" algn="ctr" defTabSz="889000">
            <a:lnSpc>
              <a:spcPct val="90000"/>
            </a:lnSpc>
            <a:spcBef>
              <a:spcPct val="0"/>
            </a:spcBef>
            <a:spcAft>
              <a:spcPct val="35000"/>
            </a:spcAft>
            <a:buNone/>
            <a:defRPr b="1"/>
          </a:pPr>
          <a:r>
            <a:rPr lang="en-US" sz="2000" kern="1200">
              <a:solidFill>
                <a:schemeClr val="bg1"/>
              </a:solidFill>
            </a:rPr>
            <a:t>1992</a:t>
          </a:r>
        </a:p>
      </dsp:txBody>
      <dsp:txXfrm>
        <a:off x="1803517" y="1522968"/>
        <a:ext cx="2402978" cy="491701"/>
      </dsp:txXfrm>
    </dsp:sp>
    <dsp:sp modelId="{28A12B56-73CD-4F13-9762-DE841C08EF95}">
      <dsp:nvSpPr>
        <dsp:cNvPr id="0" name=""/>
        <dsp:cNvSpPr/>
      </dsp:nvSpPr>
      <dsp:spPr>
        <a:xfrm>
          <a:off x="1683368" y="3002423"/>
          <a:ext cx="2643276" cy="948455"/>
        </a:xfrm>
        <a:prstGeom prst="rect">
          <a:avLst/>
        </a:prstGeom>
        <a:solidFill>
          <a:schemeClr val="accent5">
            <a:tint val="40000"/>
            <a:alpha val="90000"/>
            <a:hueOff val="-1347952"/>
            <a:satOff val="-4566"/>
            <a:lumOff val="-586"/>
            <a:alphaOff val="0"/>
          </a:schemeClr>
        </a:solidFill>
        <a:ln w="12700" cap="flat" cmpd="sng" algn="ctr">
          <a:solidFill>
            <a:schemeClr val="accent5">
              <a:tint val="40000"/>
              <a:alpha val="90000"/>
              <a:hueOff val="-1347952"/>
              <a:satOff val="-4566"/>
              <a:lumOff val="-586"/>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0" tIns="190500" rIns="190500" bIns="190500" numCol="1" spcCol="1270" anchor="ctr" anchorCtr="0">
          <a:noAutofit/>
        </a:bodyPr>
        <a:lstStyle/>
        <a:p>
          <a:pPr marL="0" lvl="0" indent="0" algn="l" defTabSz="889000">
            <a:lnSpc>
              <a:spcPct val="90000"/>
            </a:lnSpc>
            <a:spcBef>
              <a:spcPct val="0"/>
            </a:spcBef>
            <a:spcAft>
              <a:spcPct val="35000"/>
            </a:spcAft>
            <a:buNone/>
          </a:pPr>
          <a:r>
            <a:rPr lang="en-US" sz="2000" kern="1200"/>
            <a:t>COBE, Primary anisotropy</a:t>
          </a:r>
        </a:p>
      </dsp:txBody>
      <dsp:txXfrm>
        <a:off x="1683368" y="3002423"/>
        <a:ext cx="2643276" cy="948455"/>
      </dsp:txXfrm>
    </dsp:sp>
    <dsp:sp modelId="{08A91DBE-1E0D-44F1-9560-63C9E9586EFF}">
      <dsp:nvSpPr>
        <dsp:cNvPr id="0" name=""/>
        <dsp:cNvSpPr/>
      </dsp:nvSpPr>
      <dsp:spPr>
        <a:xfrm>
          <a:off x="3005007" y="2262695"/>
          <a:ext cx="0" cy="739727"/>
        </a:xfrm>
        <a:prstGeom prst="line">
          <a:avLst/>
        </a:prstGeom>
        <a:solidFill>
          <a:schemeClr val="accent5">
            <a:hueOff val="-1351709"/>
            <a:satOff val="-3484"/>
            <a:lumOff val="-2353"/>
            <a:alphaOff val="0"/>
          </a:schemeClr>
        </a:solidFill>
        <a:ln w="6350" cap="flat" cmpd="sng" algn="ctr">
          <a:solidFill>
            <a:schemeClr val="accent5">
              <a:hueOff val="-1351709"/>
              <a:satOff val="-3484"/>
              <a:lumOff val="-2353"/>
              <a:alphaOff val="0"/>
            </a:schemeClr>
          </a:solidFill>
          <a:prstDash val="dash"/>
          <a:miter lim="800000"/>
        </a:ln>
        <a:effectLst/>
      </dsp:spPr>
      <dsp:style>
        <a:lnRef idx="2">
          <a:scrgbClr r="0" g="0" b="0"/>
        </a:lnRef>
        <a:fillRef idx="1">
          <a:scrgbClr r="0" g="0" b="0"/>
        </a:fillRef>
        <a:effectRef idx="0">
          <a:scrgbClr r="0" g="0" b="0"/>
        </a:effectRef>
        <a:fontRef idx="minor">
          <a:schemeClr val="lt1"/>
        </a:fontRef>
      </dsp:style>
    </dsp:sp>
    <dsp:sp modelId="{7D09156D-6818-4379-8AAF-F0B8CCCDE789}">
      <dsp:nvSpPr>
        <dsp:cNvPr id="0" name=""/>
        <dsp:cNvSpPr/>
      </dsp:nvSpPr>
      <dsp:spPr>
        <a:xfrm>
          <a:off x="1448753" y="2121277"/>
          <a:ext cx="108783" cy="108783"/>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10115F08-EB2C-413B-ADCF-9A31A25135D3}">
      <dsp:nvSpPr>
        <dsp:cNvPr id="0" name=""/>
        <dsp:cNvSpPr/>
      </dsp:nvSpPr>
      <dsp:spPr>
        <a:xfrm>
          <a:off x="2950615" y="2121277"/>
          <a:ext cx="108783" cy="108783"/>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BC51CC28-2CD5-429D-9065-F48028CBE622}">
      <dsp:nvSpPr>
        <dsp:cNvPr id="0" name=""/>
        <dsp:cNvSpPr/>
      </dsp:nvSpPr>
      <dsp:spPr>
        <a:xfrm>
          <a:off x="3305379" y="2336668"/>
          <a:ext cx="2402978" cy="4917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889000">
            <a:lnSpc>
              <a:spcPct val="90000"/>
            </a:lnSpc>
            <a:spcBef>
              <a:spcPct val="0"/>
            </a:spcBef>
            <a:spcAft>
              <a:spcPct val="35000"/>
            </a:spcAft>
            <a:buNone/>
            <a:defRPr b="1"/>
          </a:pPr>
          <a:r>
            <a:rPr lang="en-US" sz="2000" kern="1200">
              <a:solidFill>
                <a:schemeClr val="bg1"/>
              </a:solidFill>
            </a:rPr>
            <a:t>2001</a:t>
          </a:r>
        </a:p>
      </dsp:txBody>
      <dsp:txXfrm>
        <a:off x="3305379" y="2336668"/>
        <a:ext cx="2402978" cy="491701"/>
      </dsp:txXfrm>
    </dsp:sp>
    <dsp:sp modelId="{E4BD0978-F04C-4236-8F09-D12B140078EF}">
      <dsp:nvSpPr>
        <dsp:cNvPr id="0" name=""/>
        <dsp:cNvSpPr/>
      </dsp:nvSpPr>
      <dsp:spPr>
        <a:xfrm>
          <a:off x="3185230" y="400459"/>
          <a:ext cx="2643276" cy="948455"/>
        </a:xfrm>
        <a:prstGeom prst="rect">
          <a:avLst/>
        </a:prstGeom>
        <a:solidFill>
          <a:schemeClr val="accent5">
            <a:tint val="40000"/>
            <a:alpha val="90000"/>
            <a:hueOff val="-2695905"/>
            <a:satOff val="-9133"/>
            <a:lumOff val="-1171"/>
            <a:alphaOff val="0"/>
          </a:schemeClr>
        </a:solidFill>
        <a:ln w="12700" cap="flat" cmpd="sng" algn="ctr">
          <a:solidFill>
            <a:schemeClr val="accent5">
              <a:tint val="40000"/>
              <a:alpha val="90000"/>
              <a:hueOff val="-2695905"/>
              <a:satOff val="-9133"/>
              <a:lumOff val="-1171"/>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0" tIns="190500" rIns="190500" bIns="190500" numCol="1" spcCol="1270" anchor="ctr" anchorCtr="0">
          <a:noAutofit/>
        </a:bodyPr>
        <a:lstStyle/>
        <a:p>
          <a:pPr marL="0" lvl="0" indent="0" algn="l" defTabSz="889000">
            <a:lnSpc>
              <a:spcPct val="90000"/>
            </a:lnSpc>
            <a:spcBef>
              <a:spcPct val="0"/>
            </a:spcBef>
            <a:spcAft>
              <a:spcPct val="35000"/>
            </a:spcAft>
            <a:buNone/>
          </a:pPr>
          <a:r>
            <a:rPr lang="en-US" sz="2000" kern="1200"/>
            <a:t>Toco/MAXIMA/Boomerang, acoustic peaks</a:t>
          </a:r>
        </a:p>
      </dsp:txBody>
      <dsp:txXfrm>
        <a:off x="3185230" y="400459"/>
        <a:ext cx="2643276" cy="948455"/>
      </dsp:txXfrm>
    </dsp:sp>
    <dsp:sp modelId="{19149DB2-562E-4D5B-98A5-78D7540AB5FA}">
      <dsp:nvSpPr>
        <dsp:cNvPr id="0" name=""/>
        <dsp:cNvSpPr/>
      </dsp:nvSpPr>
      <dsp:spPr>
        <a:xfrm>
          <a:off x="4506869" y="1348914"/>
          <a:ext cx="0" cy="739727"/>
        </a:xfrm>
        <a:prstGeom prst="line">
          <a:avLst/>
        </a:prstGeom>
        <a:solidFill>
          <a:schemeClr val="accent5">
            <a:hueOff val="-2703417"/>
            <a:satOff val="-6968"/>
            <a:lumOff val="-4706"/>
            <a:alphaOff val="0"/>
          </a:schemeClr>
        </a:solidFill>
        <a:ln w="6350" cap="flat" cmpd="sng" algn="ctr">
          <a:solidFill>
            <a:schemeClr val="accent5">
              <a:hueOff val="-2703417"/>
              <a:satOff val="-6968"/>
              <a:lumOff val="-4706"/>
              <a:alphaOff val="0"/>
            </a:schemeClr>
          </a:solidFill>
          <a:prstDash val="dash"/>
          <a:miter lim="800000"/>
        </a:ln>
        <a:effectLst/>
      </dsp:spPr>
      <dsp:style>
        <a:lnRef idx="2">
          <a:scrgbClr r="0" g="0" b="0"/>
        </a:lnRef>
        <a:fillRef idx="1">
          <a:scrgbClr r="0" g="0" b="0"/>
        </a:fillRef>
        <a:effectRef idx="0">
          <a:scrgbClr r="0" g="0" b="0"/>
        </a:effectRef>
        <a:fontRef idx="minor">
          <a:schemeClr val="lt1"/>
        </a:fontRef>
      </dsp:style>
    </dsp:sp>
    <dsp:sp modelId="{A4019F27-6181-4593-94FB-762F0F0AFEBA}">
      <dsp:nvSpPr>
        <dsp:cNvPr id="0" name=""/>
        <dsp:cNvSpPr/>
      </dsp:nvSpPr>
      <dsp:spPr>
        <a:xfrm>
          <a:off x="4807241" y="1522968"/>
          <a:ext cx="2402978" cy="4917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1">
          <a:noAutofit/>
        </a:bodyPr>
        <a:lstStyle/>
        <a:p>
          <a:pPr marL="0" lvl="0" indent="0" algn="ctr" defTabSz="889000">
            <a:lnSpc>
              <a:spcPct val="90000"/>
            </a:lnSpc>
            <a:spcBef>
              <a:spcPct val="0"/>
            </a:spcBef>
            <a:spcAft>
              <a:spcPct val="35000"/>
            </a:spcAft>
            <a:buNone/>
            <a:defRPr b="1"/>
          </a:pPr>
          <a:r>
            <a:rPr lang="en-US" sz="2000" kern="1200">
              <a:solidFill>
                <a:schemeClr val="bg1"/>
              </a:solidFill>
            </a:rPr>
            <a:t>2002</a:t>
          </a:r>
        </a:p>
      </dsp:txBody>
      <dsp:txXfrm>
        <a:off x="4807241" y="1522968"/>
        <a:ext cx="2402978" cy="491701"/>
      </dsp:txXfrm>
    </dsp:sp>
    <dsp:sp modelId="{4AC32457-F167-4E81-9293-498F17B743DA}">
      <dsp:nvSpPr>
        <dsp:cNvPr id="0" name=""/>
        <dsp:cNvSpPr/>
      </dsp:nvSpPr>
      <dsp:spPr>
        <a:xfrm>
          <a:off x="4687092" y="3002423"/>
          <a:ext cx="2643276" cy="948455"/>
        </a:xfrm>
        <a:prstGeom prst="rect">
          <a:avLst/>
        </a:prstGeom>
        <a:solidFill>
          <a:schemeClr val="accent5">
            <a:tint val="40000"/>
            <a:alpha val="90000"/>
            <a:hueOff val="-4043857"/>
            <a:satOff val="-13699"/>
            <a:lumOff val="-1757"/>
            <a:alphaOff val="0"/>
          </a:schemeClr>
        </a:solidFill>
        <a:ln w="12700" cap="flat" cmpd="sng" algn="ctr">
          <a:solidFill>
            <a:schemeClr val="accent5">
              <a:tint val="40000"/>
              <a:alpha val="90000"/>
              <a:hueOff val="-4043857"/>
              <a:satOff val="-13699"/>
              <a:lumOff val="-1757"/>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0" tIns="190500" rIns="190500" bIns="190500" numCol="1" spcCol="1270" anchor="ctr" anchorCtr="0">
          <a:noAutofit/>
        </a:bodyPr>
        <a:lstStyle/>
        <a:p>
          <a:pPr marL="0" lvl="0" indent="0" algn="l" defTabSz="889000">
            <a:lnSpc>
              <a:spcPct val="90000"/>
            </a:lnSpc>
            <a:spcBef>
              <a:spcPct val="0"/>
            </a:spcBef>
            <a:spcAft>
              <a:spcPct val="35000"/>
            </a:spcAft>
            <a:buNone/>
          </a:pPr>
          <a:r>
            <a:rPr lang="en-US" sz="2000" kern="1200"/>
            <a:t>DASI/WMAP, E-mode polarization</a:t>
          </a:r>
        </a:p>
      </dsp:txBody>
      <dsp:txXfrm>
        <a:off x="4687092" y="3002423"/>
        <a:ext cx="2643276" cy="948455"/>
      </dsp:txXfrm>
    </dsp:sp>
    <dsp:sp modelId="{C9DB4715-12D8-41F6-A869-4FC61209D965}">
      <dsp:nvSpPr>
        <dsp:cNvPr id="0" name=""/>
        <dsp:cNvSpPr/>
      </dsp:nvSpPr>
      <dsp:spPr>
        <a:xfrm>
          <a:off x="6008730" y="2262695"/>
          <a:ext cx="0" cy="739727"/>
        </a:xfrm>
        <a:prstGeom prst="line">
          <a:avLst/>
        </a:prstGeom>
        <a:solidFill>
          <a:schemeClr val="accent5">
            <a:hueOff val="-4055126"/>
            <a:satOff val="-10451"/>
            <a:lumOff val="-7059"/>
            <a:alphaOff val="0"/>
          </a:schemeClr>
        </a:solidFill>
        <a:ln w="6350" cap="flat" cmpd="sng" algn="ctr">
          <a:solidFill>
            <a:schemeClr val="accent5">
              <a:hueOff val="-4055126"/>
              <a:satOff val="-10451"/>
              <a:lumOff val="-7059"/>
              <a:alphaOff val="0"/>
            </a:schemeClr>
          </a:solidFill>
          <a:prstDash val="dash"/>
          <a:miter lim="800000"/>
        </a:ln>
        <a:effectLst/>
      </dsp:spPr>
      <dsp:style>
        <a:lnRef idx="2">
          <a:scrgbClr r="0" g="0" b="0"/>
        </a:lnRef>
        <a:fillRef idx="1">
          <a:scrgbClr r="0" g="0" b="0"/>
        </a:fillRef>
        <a:effectRef idx="0">
          <a:scrgbClr r="0" g="0" b="0"/>
        </a:effectRef>
        <a:fontRef idx="minor">
          <a:schemeClr val="lt1"/>
        </a:fontRef>
      </dsp:style>
    </dsp:sp>
    <dsp:sp modelId="{5174B7EA-0760-428D-AD19-92E58DEC1730}">
      <dsp:nvSpPr>
        <dsp:cNvPr id="0" name=""/>
        <dsp:cNvSpPr/>
      </dsp:nvSpPr>
      <dsp:spPr>
        <a:xfrm>
          <a:off x="4452477" y="2121277"/>
          <a:ext cx="108783" cy="108783"/>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BC8F427B-6D7C-47F5-B2D6-A125DFC42A3C}">
      <dsp:nvSpPr>
        <dsp:cNvPr id="0" name=""/>
        <dsp:cNvSpPr/>
      </dsp:nvSpPr>
      <dsp:spPr>
        <a:xfrm>
          <a:off x="5954339" y="2121277"/>
          <a:ext cx="108783" cy="108783"/>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5386D0E2-6020-4FEB-9F17-C0A5B78EB824}">
      <dsp:nvSpPr>
        <dsp:cNvPr id="0" name=""/>
        <dsp:cNvSpPr/>
      </dsp:nvSpPr>
      <dsp:spPr>
        <a:xfrm>
          <a:off x="6309103" y="2325055"/>
          <a:ext cx="2402978" cy="4917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889000">
            <a:lnSpc>
              <a:spcPct val="90000"/>
            </a:lnSpc>
            <a:spcBef>
              <a:spcPct val="0"/>
            </a:spcBef>
            <a:spcAft>
              <a:spcPct val="35000"/>
            </a:spcAft>
            <a:buNone/>
            <a:defRPr b="1"/>
          </a:pPr>
          <a:r>
            <a:rPr lang="en-US" sz="2000" kern="1200">
              <a:solidFill>
                <a:schemeClr val="bg1"/>
              </a:solidFill>
            </a:rPr>
            <a:t>2014</a:t>
          </a:r>
        </a:p>
      </dsp:txBody>
      <dsp:txXfrm>
        <a:off x="6309103" y="2325055"/>
        <a:ext cx="2402978" cy="491701"/>
      </dsp:txXfrm>
    </dsp:sp>
    <dsp:sp modelId="{7CE31024-4544-438F-9963-BA48B397E423}">
      <dsp:nvSpPr>
        <dsp:cNvPr id="0" name=""/>
        <dsp:cNvSpPr/>
      </dsp:nvSpPr>
      <dsp:spPr>
        <a:xfrm>
          <a:off x="6162310" y="299993"/>
          <a:ext cx="2665374" cy="1058002"/>
        </a:xfrm>
        <a:prstGeom prst="rect">
          <a:avLst/>
        </a:prstGeom>
        <a:solidFill>
          <a:schemeClr val="accent5">
            <a:tint val="40000"/>
            <a:alpha val="90000"/>
            <a:hueOff val="-5391810"/>
            <a:satOff val="-18266"/>
            <a:lumOff val="-2342"/>
            <a:alphaOff val="0"/>
          </a:schemeClr>
        </a:solidFill>
        <a:ln w="12700" cap="flat" cmpd="sng" algn="ctr">
          <a:solidFill>
            <a:schemeClr val="accent5">
              <a:tint val="40000"/>
              <a:alpha val="90000"/>
              <a:hueOff val="-5391810"/>
              <a:satOff val="-18266"/>
              <a:lumOff val="-2342"/>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0" tIns="190500" rIns="190500" bIns="190500" numCol="1" spcCol="1270" anchor="ctr" anchorCtr="0">
          <a:noAutofit/>
        </a:bodyPr>
        <a:lstStyle/>
        <a:p>
          <a:pPr marL="0" lvl="0" indent="0" algn="l" defTabSz="889000">
            <a:lnSpc>
              <a:spcPct val="90000"/>
            </a:lnSpc>
            <a:spcBef>
              <a:spcPct val="0"/>
            </a:spcBef>
            <a:spcAft>
              <a:spcPct val="35000"/>
            </a:spcAft>
            <a:buNone/>
          </a:pPr>
          <a:r>
            <a:rPr lang="en-US" sz="2000" kern="1200" dirty="0"/>
            <a:t>SPT/ACT/POLARBEAR/BICEP, lensed B-mode polarization</a:t>
          </a:r>
        </a:p>
      </dsp:txBody>
      <dsp:txXfrm>
        <a:off x="6162310" y="299993"/>
        <a:ext cx="2665374" cy="1058002"/>
      </dsp:txXfrm>
    </dsp:sp>
    <dsp:sp modelId="{F6FF2E07-32B6-4C1C-906B-0F465DEE9A5B}">
      <dsp:nvSpPr>
        <dsp:cNvPr id="0" name=""/>
        <dsp:cNvSpPr/>
      </dsp:nvSpPr>
      <dsp:spPr>
        <a:xfrm>
          <a:off x="7510592" y="1337302"/>
          <a:ext cx="0" cy="739727"/>
        </a:xfrm>
        <a:prstGeom prst="line">
          <a:avLst/>
        </a:prstGeom>
        <a:solidFill>
          <a:schemeClr val="accent5">
            <a:hueOff val="-5406834"/>
            <a:satOff val="-13935"/>
            <a:lumOff val="-9412"/>
            <a:alphaOff val="0"/>
          </a:schemeClr>
        </a:solidFill>
        <a:ln w="6350" cap="flat" cmpd="sng" algn="ctr">
          <a:solidFill>
            <a:schemeClr val="accent5">
              <a:hueOff val="-5406834"/>
              <a:satOff val="-13935"/>
              <a:lumOff val="-9412"/>
              <a:alphaOff val="0"/>
            </a:schemeClr>
          </a:solidFill>
          <a:prstDash val="dash"/>
          <a:miter lim="800000"/>
        </a:ln>
        <a:effectLst/>
      </dsp:spPr>
      <dsp:style>
        <a:lnRef idx="2">
          <a:scrgbClr r="0" g="0" b="0"/>
        </a:lnRef>
        <a:fillRef idx="1">
          <a:scrgbClr r="0" g="0" b="0"/>
        </a:fillRef>
        <a:effectRef idx="0">
          <a:scrgbClr r="0" g="0" b="0"/>
        </a:effectRef>
        <a:fontRef idx="minor">
          <a:schemeClr val="lt1"/>
        </a:fontRef>
      </dsp:style>
    </dsp:sp>
    <dsp:sp modelId="{F6AC0C94-EF0A-432F-97B9-1180D8445B4E}">
      <dsp:nvSpPr>
        <dsp:cNvPr id="0" name=""/>
        <dsp:cNvSpPr/>
      </dsp:nvSpPr>
      <dsp:spPr>
        <a:xfrm>
          <a:off x="7810965" y="1522968"/>
          <a:ext cx="2402978" cy="4917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1">
          <a:noAutofit/>
        </a:bodyPr>
        <a:lstStyle/>
        <a:p>
          <a:pPr marL="0" lvl="0" indent="0" algn="ctr" defTabSz="889000">
            <a:lnSpc>
              <a:spcPct val="90000"/>
            </a:lnSpc>
            <a:spcBef>
              <a:spcPct val="0"/>
            </a:spcBef>
            <a:spcAft>
              <a:spcPct val="35000"/>
            </a:spcAft>
            <a:buNone/>
            <a:defRPr b="1"/>
          </a:pPr>
          <a:r>
            <a:rPr lang="en-US" sz="2000" kern="1200">
              <a:solidFill>
                <a:schemeClr val="bg1"/>
              </a:solidFill>
            </a:rPr>
            <a:t>2015</a:t>
          </a:r>
        </a:p>
      </dsp:txBody>
      <dsp:txXfrm>
        <a:off x="7810965" y="1522968"/>
        <a:ext cx="2402978" cy="491701"/>
      </dsp:txXfrm>
    </dsp:sp>
    <dsp:sp modelId="{833B943D-BFAD-4C2C-B60D-BBC5FE5D4079}">
      <dsp:nvSpPr>
        <dsp:cNvPr id="0" name=""/>
        <dsp:cNvSpPr/>
      </dsp:nvSpPr>
      <dsp:spPr>
        <a:xfrm>
          <a:off x="7690816" y="3002423"/>
          <a:ext cx="2643276" cy="663918"/>
        </a:xfrm>
        <a:prstGeom prst="rect">
          <a:avLst/>
        </a:prstGeom>
        <a:solidFill>
          <a:schemeClr val="accent5">
            <a:tint val="40000"/>
            <a:alpha val="90000"/>
            <a:hueOff val="-6739762"/>
            <a:satOff val="-22832"/>
            <a:lumOff val="-2928"/>
            <a:alphaOff val="0"/>
          </a:schemeClr>
        </a:solidFill>
        <a:ln w="12700" cap="flat" cmpd="sng" algn="ctr">
          <a:solidFill>
            <a:schemeClr val="accent5">
              <a:tint val="40000"/>
              <a:alpha val="90000"/>
              <a:hueOff val="-6739762"/>
              <a:satOff val="-22832"/>
              <a:lumOff val="-2928"/>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0" tIns="190500" rIns="190500" bIns="190500" numCol="1" spcCol="1270" anchor="ctr" anchorCtr="0">
          <a:noAutofit/>
        </a:bodyPr>
        <a:lstStyle/>
        <a:p>
          <a:pPr marL="0" lvl="0" indent="0" algn="l" defTabSz="889000">
            <a:lnSpc>
              <a:spcPct val="90000"/>
            </a:lnSpc>
            <a:spcBef>
              <a:spcPct val="0"/>
            </a:spcBef>
            <a:spcAft>
              <a:spcPct val="35000"/>
            </a:spcAft>
            <a:buNone/>
          </a:pPr>
          <a:r>
            <a:rPr lang="en-US" sz="2000" kern="1200"/>
            <a:t>Planck</a:t>
          </a:r>
        </a:p>
      </dsp:txBody>
      <dsp:txXfrm>
        <a:off x="7690816" y="3002423"/>
        <a:ext cx="2643276" cy="663918"/>
      </dsp:txXfrm>
    </dsp:sp>
    <dsp:sp modelId="{B50687CC-4D2E-4BD1-A46F-5F7EFB8F7D99}">
      <dsp:nvSpPr>
        <dsp:cNvPr id="0" name=""/>
        <dsp:cNvSpPr/>
      </dsp:nvSpPr>
      <dsp:spPr>
        <a:xfrm>
          <a:off x="9012454" y="2262695"/>
          <a:ext cx="0" cy="739727"/>
        </a:xfrm>
        <a:prstGeom prst="line">
          <a:avLst/>
        </a:prstGeom>
        <a:solidFill>
          <a:schemeClr val="accent5">
            <a:hueOff val="-6758543"/>
            <a:satOff val="-17419"/>
            <a:lumOff val="-11765"/>
            <a:alphaOff val="0"/>
          </a:schemeClr>
        </a:solidFill>
        <a:ln w="6350" cap="flat" cmpd="sng" algn="ctr">
          <a:solidFill>
            <a:schemeClr val="accent5">
              <a:hueOff val="-6758543"/>
              <a:satOff val="-17419"/>
              <a:lumOff val="-11765"/>
              <a:alphaOff val="0"/>
            </a:schemeClr>
          </a:solidFill>
          <a:prstDash val="dash"/>
          <a:miter lim="800000"/>
        </a:ln>
        <a:effectLst/>
      </dsp:spPr>
      <dsp:style>
        <a:lnRef idx="2">
          <a:scrgbClr r="0" g="0" b="0"/>
        </a:lnRef>
        <a:fillRef idx="1">
          <a:scrgbClr r="0" g="0" b="0"/>
        </a:fillRef>
        <a:effectRef idx="0">
          <a:scrgbClr r="0" g="0" b="0"/>
        </a:effectRef>
        <a:fontRef idx="minor">
          <a:schemeClr val="lt1"/>
        </a:fontRef>
      </dsp:style>
    </dsp:sp>
    <dsp:sp modelId="{64068FE4-70AD-4E7A-B11E-5088DF62D0C2}">
      <dsp:nvSpPr>
        <dsp:cNvPr id="0" name=""/>
        <dsp:cNvSpPr/>
      </dsp:nvSpPr>
      <dsp:spPr>
        <a:xfrm>
          <a:off x="7456200" y="2109664"/>
          <a:ext cx="108783" cy="108783"/>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FD32664F-91CD-4874-9F3E-73A1BE723A94}">
      <dsp:nvSpPr>
        <dsp:cNvPr id="0" name=""/>
        <dsp:cNvSpPr/>
      </dsp:nvSpPr>
      <dsp:spPr>
        <a:xfrm>
          <a:off x="8958062" y="2121277"/>
          <a:ext cx="108783" cy="108783"/>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17/3/layout/HorizontalPathTimeline">
  <dgm:title val="Horizontal Path Timeline"/>
  <dgm:desc val="Use to show a list of events in chronological order. The rectangular shape contains the description while the date is shown near the circular dot along the time line. It's the perfect SmartArt for displaying large amount of text with a short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refType="h" fact="0.04"/>
      <dgm:constr type="ctrY" for="ch" forName="divider" refType="h" fact="0.5"/>
      <dgm:constr type="l" for="ch" forName="divider"/>
      <dgm:constr type="w" for="ch" forName="nodes" refType="w"/>
      <dgm:constr type="h" for="ch" forName="nodes" refType="h"/>
    </dgm:constrLst>
    <dgm:layoutNode name="divider" styleLbl="node1">
      <dgm:alg type="sp"/>
      <dgm:shape xmlns:r="http://schemas.openxmlformats.org/officeDocument/2006/relationships" type="rect" r:blip="" zOrderOff="2">
        <dgm:adjLst/>
      </dgm:shap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hoose name="constrBasedOnChildrenCount">
        <dgm:if name="constrForTwoChildren" axis="ch" ptType="node" func="cnt" op="lte" val="2">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
            <dgm:constr type="w" for="ch" ptType="sibTrans" op="equ"/>
            <dgm:constr type="primFontSz" for="des" forName="L1TextContainer" op="equ"/>
            <dgm:constr type="primFontSz" for="des" forName="L2TextContainer" op="equ"/>
          </dgm:constrLst>
        </dgm:if>
        <dgm:else name="constrForRest">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Lst>
        </dgm:else>
      </dgm:choose>
      <dgm:forEach name="nodesForEach" axis="ch" ptType="node">
        <dgm:layoutNode name="composite">
          <dgm:alg type="composite"/>
          <dgm:shape xmlns:r="http://schemas.openxmlformats.org/officeDocument/2006/relationships" r:blip="">
            <dgm:adjLst/>
          </dgm:shape>
          <dgm:choose name="CaseForPlacingNodesAboveAndBelowDivider">
            <dgm:if name="CaseForPlacingNodeAboveDivider" axis="self" ptType="node" func="posOdd" op="equ" val="1">
              <dgm:constrLst>
                <dgm:constr type="w" for="ch" forName="L1TextContainer" refType="w" fact="0.8"/>
                <dgm:constr type="l" for="ch" forName="L1TextContainer" refType="w" fact="0.1"/>
                <dgm:constr type="t" for="ch" forName="L1TextContainer" refType="h" fact="0.537"/>
                <dgm:constr type="h" for="ch" forName="L1TextContainer" refType="h" fact="0.113"/>
                <dgm:constr type="w" for="ch" forName="L2TextContainerWrapper" refType="w" fact="0.88"/>
                <dgm:constr type="h" for="ch" forName="L2TextContainerWrapper" refType="h" fact="0.31"/>
                <dgm:constr type="b" for="ch" forName="L2TextContainerWrapper" refType="h" fact="0.31"/>
                <dgm:constr type="l" for="ch" forName="L2TextContainerWrapper" refType="w" fact="0.06"/>
                <dgm:constr type="w" for="ch" forName="ConnectLine"/>
                <dgm:constr type="l" for="ch" forName="ConnectLine" refType="w" fact="0.5"/>
                <dgm:constr type="h" for="ch" forName="ConnectLine" refType="h" fact="0.17"/>
                <dgm:constr type="t" for="ch" forName="ConnectLine" refType="h" fact="0.31"/>
                <dgm:constr type="w" for="ch" forName="ConnectorPoint" refType="h" fact="0.025"/>
                <dgm:constr type="h" for="ch" forName="ConnectorPoint" refType="h" fact="0.025"/>
                <dgm:constr type="ctrX" for="ch" forName="ConnectorPoint" refType="w" fact="0.5"/>
                <dgm:constr type="ctrY" for="ch" forName="ConnectorPoint" refType="h" fact="0.5"/>
                <dgm:constr type="w" for="ch" forName="EmptyPlaceHolder" refType="w"/>
                <dgm:constr type="t" for="ch" forName="EmptyPlaceHolder" refType="h" fact="0.65"/>
                <dgm:constr type="h" for="ch" forName="EmptyPlaceHolder" refType="h" fact="0.35"/>
              </dgm:constrLst>
            </dgm:if>
            <dgm:else name="CaseForPlacingNodeBelowDivider">
              <dgm:constrLst>
                <dgm:constr type="w" for="ch" forName="L1TextContainer" refType="w" fact="0.8"/>
                <dgm:constr type="l" for="ch" forName="L1TextContainer" refType="w" fact="0.1"/>
                <dgm:constr type="t" for="ch" forName="L1TextContainer" refType="h" fact="0.35"/>
                <dgm:constr type="h" for="ch" forName="L1TextContainer" refType="h" fact="0.113"/>
                <dgm:constr type="w" for="ch" forName="L2TextContainerWrapper" refType="w" fact="0.88"/>
                <dgm:constr type="h" for="ch" forName="L2TextContainerWrapper" refType="h" fact="0.31"/>
                <dgm:constr type="t" for="ch" forName="L2TextContainerWrapper" refType="h" fact="0.69"/>
                <dgm:constr type="l" for="ch" forName="L2TextContainerWrapper" refType="w" fact="0.06"/>
                <dgm:constr type="w" for="ch" forName="ConnectLine"/>
                <dgm:constr type="l" for="ch" forName="ConnectLine" refType="w" fact="0.5"/>
                <dgm:constr type="h" for="ch" forName="ConnectLine" refType="h" fact="0.17"/>
                <dgm:constr type="t" for="ch" forName="ConnectLine" refType="h" fact="0.52"/>
                <dgm:constr type="w" for="ch" forName="ConnectorPoint" refType="h" fact="0.025"/>
                <dgm:constr type="h" for="ch" forName="ConnectorPoint" refType="h" fact="0.025"/>
                <dgm:constr type="ctrX" for="ch" forName="ConnectorPoint" refType="w" fact="0.5"/>
                <dgm:constr type="ctrY" for="ch" forName="ConnectorPoint" refType="h" fact="0.5"/>
                <dgm:constr type="w" for="ch" forName="EmptyPlaceHolder" refType="w"/>
                <dgm:constr type="h" for="ch" forName="EmptyPlaceHolder" refType="h" fact="0.35"/>
                <dgm:constr type="t" for="ch" forName="EmptyPlaceHolder" refType="h" fact="0"/>
              </dgm:constrLst>
            </dgm:else>
          </dgm:choose>
          <dgm:layoutNode name="L1TextContainer" styleLbl="revTx">
            <dgm:varLst>
              <dgm:chMax val="1"/>
              <dgm:chPref val="1"/>
              <dgm:bulletEnabled val="1"/>
            </dgm:varLst>
            <dgm:choose name="casesForTxtDirLogic">
              <dgm:if name="Name78" axis="self" ptType="node" func="posOdd" op="equ" val="1">
                <dgm:alg type="tx">
                  <dgm:param type="txAnchorHorz" val="ctr"/>
                  <dgm:param type="txAnchorVert" val="t"/>
                  <dgm:param type="parTxLTRAlign" val="ctr"/>
                  <dgm:param type="parTxRTLAlign" val="ctr"/>
                </dgm:alg>
              </dgm:if>
              <dgm:else name="Name89">
                <dgm:alg type="tx">
                  <dgm:param type="txAnchorHorz" val="ctr"/>
                  <dgm:param type="txAnchorVert" val="b"/>
                  <dgm:param type="parTxLTRAlign" val="ctr"/>
                  <dgm:param type="parTxRTLAlign" val="ctr"/>
                </dgm:alg>
              </dgm:else>
            </dgm:choose>
            <dgm:shape xmlns:r="http://schemas.openxmlformats.org/officeDocument/2006/relationships" type="rect" r:blip="">
              <dgm:adjLst/>
            </dgm:shape>
            <dgm:presOf axis="self"/>
            <dgm:constrLst>
              <dgm:constr type="lMarg"/>
              <dgm:constr type="rMarg"/>
              <dgm:constr type="tMarg"/>
              <dgm:constr type="bMarg"/>
            </dgm:constrLst>
            <dgm:ruleLst>
              <dgm:rule type="primFontSz" val="14" fact="NaN" max="NaN"/>
            </dgm:ruleLst>
          </dgm:layoutNode>
          <dgm:layoutNode name="L2TextContainerWrapper" styleLbl="bgAccFollowNode1">
            <dgm:varLst>
              <dgm:chMax val="0"/>
              <dgm:chPref val="0"/>
              <dgm:bulletEnabled val="1"/>
            </dgm:varLst>
            <dgm:alg type="composite"/>
            <dgm:choose name="L2TextContainerConstr">
              <dgm:if name="CaseForPlacingL2TextContaineAboveDivider" axis="self" ptType="node" func="posOdd" op="equ" val="1">
                <dgm:constrLst>
                  <dgm:constr type="h" for="ch" forName="L2TextContainer" refType="h" fact="0.45"/>
                  <dgm:constr type="b" for="ch" forName="L2TextContainer" refType="h"/>
                  <dgm:constr type="h" for="ch" forName="FlexibleEmptyPlaceHolder" refType="h" fact="0.55"/>
                </dgm:constrLst>
              </dgm:if>
              <dgm:else name="CaseForPlacingL2TextContaineBelowDivider">
                <dgm:constrLst>
                  <dgm:constr type="h" for="ch" forName="L2TextContainer" refType="h" fact="0.45"/>
                  <dgm:constr type="h" for="ch" forName="FlexibleEmptyPlaceHolder" refType="h" fact="0.55"/>
                  <dgm:constr type="b" for="ch" forName="FlexibleEmptyPlaceHolder" refType="h"/>
                </dgm:constrLst>
              </dgm:else>
            </dgm:choose>
            <dgm:layoutNode name="L2TextContainer" styleLbl="bgAccFollowNode1">
              <dgm:choose name="L2TextContainerAlgo">
                <dgm:if name="L2TextContainerAlgoLTR" func="var" arg="dir" op="equ" val="norm">
                  <dgm:alg type="tx">
                    <dgm:param type="txAnchorVert" val="mid"/>
                    <dgm:param type="parTxRTLAlign" val="l"/>
                    <dgm:param type="parTxLTRAlign" val="l"/>
                    <dgm:param type="txAnchorVertCh" val="mid"/>
                    <dgm:param type="shpTxRTLAlignCh" val="l"/>
                    <dgm:param type="shpTxLTRAlignCh" val="l"/>
                  </dgm:alg>
                </dgm:if>
                <dgm:else name="L2TextContainerAlgoRTL">
                  <dgm:alg type="tx">
                    <dgm:param type="txAnchorVert" val="mid"/>
                    <dgm:param type="parTxRTLAlign" val="r"/>
                    <dgm:param type="parTxLTRAlign" val="r"/>
                    <dgm:param type="txAnchorVertCh" val="mid"/>
                    <dgm:param type="shpTxRTLAlignCh" val="r"/>
                    <dgm:param type="shpTxLTRAlignCh" val="r"/>
                  </dgm:alg>
                </dgm:else>
              </dgm:choose>
              <dgm:shape xmlns:r="http://schemas.openxmlformats.org/officeDocument/2006/relationships" type="rect" r:blip="">
                <dgm:adjLst/>
              </dgm:shape>
              <dgm:presOf axis="des" ptType="node"/>
              <dgm:constrLst>
                <dgm:constr type="lMarg" refType="primFontSz" fact="0.75"/>
                <dgm:constr type="rMarg" refType="primFontSz" fact="0.75"/>
                <dgm:constr type="tMarg" refType="primFontSz" fact="0.75"/>
                <dgm:constr type="bMarg" refType="primFontSz" fact="0.75"/>
              </dgm:constrLst>
              <dgm:ruleLst>
                <dgm:rule type="h" val="INF" fact="NaN" max="NaN"/>
                <dgm:rule type="primFontSz" val="11" fact="NaN" max="NaN"/>
                <dgm:rule type="secFontSz" val="9" fact="NaN" max="NaN"/>
              </dgm:ruleLst>
            </dgm:layoutNode>
            <dgm:layoutNode name="FlexibleEmptyPlaceHolder">
              <dgm:alg type="sp"/>
              <dgm:shape xmlns:r="http://schemas.openxmlformats.org/officeDocument/2006/relationships" r:blip="">
                <dgm:adjLst/>
              </dgm:shape>
              <dgm:presOf/>
              <dgm:constrLst/>
            </dgm:layoutNode>
          </dgm:layoutNode>
          <dgm:layoutNode name="ConnectLine" styleLbl="alignNode1" moveWith="L2TextContainer">
            <dgm:alg type="sp"/>
            <dgm:shape xmlns:r="http://schemas.openxmlformats.org/officeDocument/2006/relationships" type="line" r:blip="" zOrderOff="-1">
              <dgm:adjLst/>
              <dgm:extLst>
                <a:ext uri="{B698B0E9-8C71-41B9-8309-B3DCBF30829C}">
                  <dgm1612:spPr xmlns:dgm1612="http://schemas.microsoft.com/office/drawing/2016/12/diagram">
                    <a:ln w="6350">
                      <a:prstDash val="dash"/>
                    </a:ln>
                  </dgm1612:spPr>
                </a:ext>
              </dgm:extLst>
            </dgm:shape>
            <dgm:presOf/>
            <dgm:constrLst/>
          </dgm:layoutNode>
          <dgm:layoutNode name="ConnectorPoint" styleLbl="fgAcc1" moveWith="L2TextContainer">
            <dgm:alg type="sp"/>
            <dgm:shape xmlns:r="http://schemas.openxmlformats.org/officeDocument/2006/relationships" type="ellipse" r:blip="" zOrderOff="10">
              <dgm:adjLst/>
              <dgm:extLst>
                <a:ext uri="{B698B0E9-8C71-41B9-8309-B3DCBF30829C}">
                  <dgm1612:spPr xmlns:dgm1612="http://schemas.microsoft.com/office/drawing/2016/12/diagram">
                    <a:ln>
                      <a:noFill/>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Node>
  <dgm:extLst>
    <a:ext uri="{68A01E43-0DF5-4B5B-8FA6-DAF915123BFB}">
      <dgm1612:lstStyle xmlns:dgm1612="http://schemas.microsoft.com/office/drawing/2016/12/diagram">
        <a:lvl1pPr>
          <a:defRPr b="1"/>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493F9D1-7807-498A-B4C5-811A60DEDFFC}" type="datetimeFigureOut">
              <a:rPr lang="en-US" smtClean="0"/>
              <a:t>3/12/2024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05204EE-2292-4CE1-9CAB-DDCB7C190EBC}" type="slidenum">
              <a:rPr lang="en-US" smtClean="0"/>
              <a:t>‹#›</a:t>
            </a:fld>
            <a:endParaRPr lang="en-US"/>
          </a:p>
        </p:txBody>
      </p:sp>
    </p:spTree>
    <p:extLst>
      <p:ext uri="{BB962C8B-B14F-4D97-AF65-F5344CB8AC3E}">
        <p14:creationId xmlns:p14="http://schemas.microsoft.com/office/powerpoint/2010/main" val="28019260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8" Type="http://schemas.openxmlformats.org/officeDocument/2006/relationships/hyperlink" Target="https://en.wikipedia.org/wiki/Supernova" TargetMode="External"/><Relationship Id="rId3" Type="http://schemas.openxmlformats.org/officeDocument/2006/relationships/hyperlink" Target="https://en.wikipedia.org/wiki/Cosmic_microwave_background" TargetMode="External"/><Relationship Id="rId7" Type="http://schemas.openxmlformats.org/officeDocument/2006/relationships/hyperlink" Target="https://en.wikipedia.org/wiki/Accelerating_expansion_of_the_universe" TargetMode="External"/><Relationship Id="rId2" Type="http://schemas.openxmlformats.org/officeDocument/2006/relationships/slide" Target="../slides/slide3.xml"/><Relationship Id="rId1" Type="http://schemas.openxmlformats.org/officeDocument/2006/relationships/notesMaster" Target="../notesMasters/notesMaster1.xml"/><Relationship Id="rId6" Type="http://schemas.openxmlformats.org/officeDocument/2006/relationships/hyperlink" Target="https://en.wikipedia.org/wiki/Big_Bang_nucleosynthesis" TargetMode="External"/><Relationship Id="rId5" Type="http://schemas.openxmlformats.org/officeDocument/2006/relationships/hyperlink" Target="https://en.wikipedia.org/wiki/Abundance_of_the_chemical_elements" TargetMode="External"/><Relationship Id="rId10" Type="http://schemas.openxmlformats.org/officeDocument/2006/relationships/hyperlink" Target="https://en.wikipedia.org/wiki/Cosmic_inflation" TargetMode="External"/><Relationship Id="rId4" Type="http://schemas.openxmlformats.org/officeDocument/2006/relationships/hyperlink" Target="https://en.wikipedia.org/wiki/Observable_universe#Large-scale_structure" TargetMode="External"/><Relationship Id="rId9" Type="http://schemas.openxmlformats.org/officeDocument/2006/relationships/hyperlink" Target="https://en.wikipedia.org/wiki/Space-time"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rtl="0"/>
            <a:endParaRPr lang="en-US" dirty="0"/>
          </a:p>
        </p:txBody>
      </p:sp>
      <p:sp>
        <p:nvSpPr>
          <p:cNvPr id="4" name="Slide Number Placeholder 3"/>
          <p:cNvSpPr>
            <a:spLocks noGrp="1"/>
          </p:cNvSpPr>
          <p:nvPr>
            <p:ph type="sldNum" sz="quarter" idx="10"/>
          </p:nvPr>
        </p:nvSpPr>
        <p:spPr/>
        <p:txBody>
          <a:bodyPr/>
          <a:lstStyle/>
          <a:p>
            <a:fld id="{305204EE-2292-4CE1-9CAB-DDCB7C190EBC}" type="slidenum">
              <a:rPr lang="en-US" smtClean="0"/>
              <a:t>1</a:t>
            </a:fld>
            <a:endParaRPr lang="en-US"/>
          </a:p>
        </p:txBody>
      </p:sp>
    </p:spTree>
    <p:extLst>
      <p:ext uri="{BB962C8B-B14F-4D97-AF65-F5344CB8AC3E}">
        <p14:creationId xmlns:p14="http://schemas.microsoft.com/office/powerpoint/2010/main" val="11373493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Flatness and horizon</a:t>
            </a:r>
          </a:p>
          <a:p>
            <a:r>
              <a:rPr lang="en-US" dirty="0"/>
              <a:t>Lambda CDM</a:t>
            </a:r>
          </a:p>
          <a:p>
            <a:r>
              <a:rPr lang="en-US" sz="1200" b="0" i="0" kern="1200" dirty="0">
                <a:solidFill>
                  <a:schemeClr val="tx1"/>
                </a:solidFill>
                <a:effectLst/>
                <a:latin typeface="+mn-lt"/>
                <a:ea typeface="+mn-ea"/>
                <a:cs typeface="+mn-cs"/>
              </a:rPr>
              <a:t>the existence and structure of the </a:t>
            </a:r>
            <a:r>
              <a:rPr lang="en-US" sz="1200" b="0" i="0" u="none" strike="noStrike" kern="1200" dirty="0">
                <a:solidFill>
                  <a:schemeClr val="tx1"/>
                </a:solidFill>
                <a:effectLst/>
                <a:latin typeface="+mn-lt"/>
                <a:ea typeface="+mn-ea"/>
                <a:cs typeface="+mn-cs"/>
                <a:hlinkClick r:id="rId3" tooltip="Cosmic microwave background"/>
              </a:rPr>
              <a:t>cosmic microwave background</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a:t>
            </a:r>
            <a:r>
              <a:rPr lang="en-US" sz="1200" b="0" i="0" u="none" strike="noStrike" kern="1200" dirty="0">
                <a:solidFill>
                  <a:schemeClr val="tx1"/>
                </a:solidFill>
                <a:effectLst/>
                <a:latin typeface="+mn-lt"/>
                <a:ea typeface="+mn-ea"/>
                <a:cs typeface="+mn-cs"/>
                <a:hlinkClick r:id="rId4" tooltip="Observable universe"/>
              </a:rPr>
              <a:t>large-scale structure</a:t>
            </a:r>
            <a:r>
              <a:rPr lang="en-US" sz="1200" b="0" i="0" kern="1200" dirty="0">
                <a:solidFill>
                  <a:schemeClr val="tx1"/>
                </a:solidFill>
                <a:effectLst/>
                <a:latin typeface="+mn-lt"/>
                <a:ea typeface="+mn-ea"/>
                <a:cs typeface="+mn-cs"/>
              </a:rPr>
              <a:t> in the distribution of galaxies</a:t>
            </a:r>
          </a:p>
          <a:p>
            <a:r>
              <a:rPr lang="en-US" sz="1200" b="0" i="0" kern="1200" dirty="0">
                <a:solidFill>
                  <a:schemeClr val="tx1"/>
                </a:solidFill>
                <a:effectLst/>
                <a:latin typeface="+mn-lt"/>
                <a:ea typeface="+mn-ea"/>
                <a:cs typeface="+mn-cs"/>
              </a:rPr>
              <a:t>the observed </a:t>
            </a:r>
            <a:r>
              <a:rPr lang="en-US" sz="1200" b="0" i="0" u="none" strike="noStrike" kern="1200" dirty="0">
                <a:solidFill>
                  <a:schemeClr val="tx1"/>
                </a:solidFill>
                <a:effectLst/>
                <a:latin typeface="+mn-lt"/>
                <a:ea typeface="+mn-ea"/>
                <a:cs typeface="+mn-cs"/>
                <a:hlinkClick r:id="rId5" tooltip="Abundance of the chemical elements"/>
              </a:rPr>
              <a:t>abundances</a:t>
            </a:r>
            <a:r>
              <a:rPr lang="en-US" sz="1200" b="0" i="0" kern="1200" dirty="0">
                <a:solidFill>
                  <a:schemeClr val="tx1"/>
                </a:solidFill>
                <a:effectLst/>
                <a:latin typeface="+mn-lt"/>
                <a:ea typeface="+mn-ea"/>
                <a:cs typeface="+mn-cs"/>
              </a:rPr>
              <a:t> of </a:t>
            </a:r>
            <a:r>
              <a:rPr lang="en-US" sz="1200" b="0" i="0" u="none" strike="noStrike" kern="1200" dirty="0">
                <a:solidFill>
                  <a:schemeClr val="tx1"/>
                </a:solidFill>
                <a:effectLst/>
                <a:latin typeface="+mn-lt"/>
                <a:ea typeface="+mn-ea"/>
                <a:cs typeface="+mn-cs"/>
                <a:hlinkClick r:id="rId6" tooltip="Big Bang nucleosynthesis"/>
              </a:rPr>
              <a:t>hydrogen (including deuterium), helium, and lithium</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a:t>
            </a:r>
            <a:r>
              <a:rPr lang="en-US" sz="1200" b="0" i="0" u="none" strike="noStrike" kern="1200" dirty="0">
                <a:solidFill>
                  <a:schemeClr val="tx1"/>
                </a:solidFill>
                <a:effectLst/>
                <a:latin typeface="+mn-lt"/>
                <a:ea typeface="+mn-ea"/>
                <a:cs typeface="+mn-cs"/>
                <a:hlinkClick r:id="rId7" tooltip="Accelerating expansion of the universe"/>
              </a:rPr>
              <a:t>accelerating expansion of the universe</a:t>
            </a:r>
            <a:r>
              <a:rPr lang="en-US" sz="1200" b="0" i="0" kern="1200" dirty="0">
                <a:solidFill>
                  <a:schemeClr val="tx1"/>
                </a:solidFill>
                <a:effectLst/>
                <a:latin typeface="+mn-lt"/>
                <a:ea typeface="+mn-ea"/>
                <a:cs typeface="+mn-cs"/>
              </a:rPr>
              <a:t> observed in the light from distant galaxies and </a:t>
            </a:r>
            <a:r>
              <a:rPr lang="en-US" sz="1200" b="0" i="0" u="none" strike="noStrike" kern="1200" dirty="0">
                <a:solidFill>
                  <a:schemeClr val="tx1"/>
                </a:solidFill>
                <a:effectLst/>
                <a:latin typeface="+mn-lt"/>
                <a:ea typeface="+mn-ea"/>
                <a:cs typeface="+mn-cs"/>
                <a:hlinkClick r:id="rId8" tooltip="Supernova"/>
              </a:rPr>
              <a:t>supernovae</a:t>
            </a:r>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model includes a single originating event, the "Big Bang", which was not an explosion but the abrupt appearance of expanding </a:t>
            </a:r>
            <a:r>
              <a:rPr lang="en-US" sz="1200" b="0" i="0" u="none" strike="noStrike" kern="1200" dirty="0">
                <a:solidFill>
                  <a:schemeClr val="tx1"/>
                </a:solidFill>
                <a:effectLst/>
                <a:latin typeface="+mn-lt"/>
                <a:ea typeface="+mn-ea"/>
                <a:cs typeface="+mn-cs"/>
                <a:hlinkClick r:id="rId9" tooltip="Space-time"/>
              </a:rPr>
              <a:t>space-time</a:t>
            </a:r>
            <a:r>
              <a:rPr lang="en-US" sz="1200" b="0" i="0" kern="1200" dirty="0">
                <a:solidFill>
                  <a:schemeClr val="tx1"/>
                </a:solidFill>
                <a:effectLst/>
                <a:latin typeface="+mn-lt"/>
                <a:ea typeface="+mn-ea"/>
                <a:cs typeface="+mn-cs"/>
              </a:rPr>
              <a:t> containing radiation at temperatures of around 10</a:t>
            </a:r>
            <a:r>
              <a:rPr lang="en-US" sz="1200" b="0" i="0" kern="1200" baseline="30000" dirty="0">
                <a:solidFill>
                  <a:schemeClr val="tx1"/>
                </a:solidFill>
                <a:effectLst/>
                <a:latin typeface="+mn-lt"/>
                <a:ea typeface="+mn-ea"/>
                <a:cs typeface="+mn-cs"/>
              </a:rPr>
              <a:t>15</a:t>
            </a:r>
            <a:r>
              <a:rPr lang="en-US" sz="1200" b="0" i="0" kern="1200" dirty="0">
                <a:solidFill>
                  <a:schemeClr val="tx1"/>
                </a:solidFill>
                <a:effectLst/>
                <a:latin typeface="+mn-lt"/>
                <a:ea typeface="+mn-ea"/>
                <a:cs typeface="+mn-cs"/>
              </a:rPr>
              <a:t> K. This was immediately (within 10</a:t>
            </a:r>
            <a:r>
              <a:rPr lang="en-US" sz="1200" b="0" i="0" kern="1200" baseline="30000" dirty="0">
                <a:solidFill>
                  <a:schemeClr val="tx1"/>
                </a:solidFill>
                <a:effectLst/>
                <a:latin typeface="+mn-lt"/>
                <a:ea typeface="+mn-ea"/>
                <a:cs typeface="+mn-cs"/>
              </a:rPr>
              <a:t>−29</a:t>
            </a:r>
            <a:r>
              <a:rPr lang="en-US" sz="1200" b="0" i="0" kern="1200" dirty="0">
                <a:solidFill>
                  <a:schemeClr val="tx1"/>
                </a:solidFill>
                <a:effectLst/>
                <a:latin typeface="+mn-lt"/>
                <a:ea typeface="+mn-ea"/>
                <a:cs typeface="+mn-cs"/>
              </a:rPr>
              <a:t> seconds) followed by an exponential expansion of space by a scale multiplier of 10</a:t>
            </a:r>
            <a:r>
              <a:rPr lang="en-US" sz="1200" b="0" i="0" kern="1200" baseline="30000" dirty="0">
                <a:solidFill>
                  <a:schemeClr val="tx1"/>
                </a:solidFill>
                <a:effectLst/>
                <a:latin typeface="+mn-lt"/>
                <a:ea typeface="+mn-ea"/>
                <a:cs typeface="+mn-cs"/>
              </a:rPr>
              <a:t>27</a:t>
            </a:r>
            <a:r>
              <a:rPr lang="en-US" sz="1200" b="0" i="0" kern="1200" dirty="0">
                <a:solidFill>
                  <a:schemeClr val="tx1"/>
                </a:solidFill>
                <a:effectLst/>
                <a:latin typeface="+mn-lt"/>
                <a:ea typeface="+mn-ea"/>
                <a:cs typeface="+mn-cs"/>
              </a:rPr>
              <a:t> or more, known as </a:t>
            </a:r>
            <a:r>
              <a:rPr lang="en-US" sz="1200" b="0" i="0" u="none" strike="noStrike" kern="1200" dirty="0">
                <a:solidFill>
                  <a:schemeClr val="tx1"/>
                </a:solidFill>
                <a:effectLst/>
                <a:latin typeface="+mn-lt"/>
                <a:ea typeface="+mn-ea"/>
                <a:cs typeface="+mn-cs"/>
                <a:hlinkClick r:id="rId10" tooltip="Cosmic inflation"/>
              </a:rPr>
              <a:t>cosmic inflation</a:t>
            </a:r>
            <a:r>
              <a:rPr lang="en-US" sz="1200" b="0" i="0" kern="1200" dirty="0">
                <a:solidFill>
                  <a:schemeClr val="tx1"/>
                </a:solidFill>
                <a:effectLst/>
                <a:latin typeface="+mn-lt"/>
                <a:ea typeface="+mn-ea"/>
                <a:cs typeface="+mn-cs"/>
              </a:rPr>
              <a:t>. </a:t>
            </a:r>
          </a:p>
          <a:p>
            <a:endParaRPr lang="en-US" dirty="0"/>
          </a:p>
        </p:txBody>
      </p:sp>
      <p:sp>
        <p:nvSpPr>
          <p:cNvPr id="4" name="Slide Number Placeholder 3"/>
          <p:cNvSpPr>
            <a:spLocks noGrp="1"/>
          </p:cNvSpPr>
          <p:nvPr>
            <p:ph type="sldNum" sz="quarter" idx="5"/>
          </p:nvPr>
        </p:nvSpPr>
        <p:spPr/>
        <p:txBody>
          <a:bodyPr/>
          <a:lstStyle/>
          <a:p>
            <a:fld id="{305204EE-2292-4CE1-9CAB-DDCB7C190EBC}" type="slidenum">
              <a:rPr lang="en-US" smtClean="0"/>
              <a:t>3</a:t>
            </a:fld>
            <a:endParaRPr lang="en-US"/>
          </a:p>
        </p:txBody>
      </p:sp>
    </p:spTree>
    <p:extLst>
      <p:ext uri="{BB962C8B-B14F-4D97-AF65-F5344CB8AC3E}">
        <p14:creationId xmlns:p14="http://schemas.microsoft.com/office/powerpoint/2010/main" val="1844556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detection of fluctuations in the metric/fabric of spacetime; in the context of inflation, detection of the energy scale of the process; </a:t>
            </a:r>
          </a:p>
          <a:p>
            <a:r>
              <a:rPr lang="en-US" sz="1200" b="0" i="0" kern="1200" dirty="0">
                <a:solidFill>
                  <a:schemeClr val="tx1"/>
                </a:solidFill>
                <a:effectLst/>
                <a:latin typeface="+mn-lt"/>
                <a:ea typeface="+mn-ea"/>
                <a:cs typeface="+mn-cs"/>
              </a:rPr>
              <a:t>if inflation happened at such high energies, there are many other implications for models of particle physics. </a:t>
            </a:r>
          </a:p>
          <a:p>
            <a:r>
              <a:rPr lang="en-US" sz="1200" b="0" i="0" kern="1200" dirty="0">
                <a:solidFill>
                  <a:schemeClr val="tx1"/>
                </a:solidFill>
                <a:effectLst/>
                <a:latin typeface="+mn-lt"/>
                <a:ea typeface="+mn-ea"/>
                <a:cs typeface="+mn-cs"/>
              </a:rPr>
              <a:t>E-mode polarization is generated by density perturbations </a:t>
            </a:r>
          </a:p>
          <a:p>
            <a:r>
              <a:rPr lang="en-US" sz="1200" b="0" i="0" kern="1200" dirty="0">
                <a:solidFill>
                  <a:schemeClr val="tx1"/>
                </a:solidFill>
                <a:effectLst/>
                <a:latin typeface="+mn-lt"/>
                <a:ea typeface="+mn-ea"/>
                <a:cs typeface="+mn-cs"/>
              </a:rPr>
              <a:t>fluctuations in the metric also generate B-mode polarization</a:t>
            </a:r>
          </a:p>
          <a:p>
            <a:r>
              <a:rPr lang="en-US" sz="1200" b="0" i="0" kern="1200" dirty="0">
                <a:solidFill>
                  <a:schemeClr val="tx1"/>
                </a:solidFill>
                <a:effectLst/>
                <a:latin typeface="+mn-lt"/>
                <a:ea typeface="+mn-ea"/>
                <a:cs typeface="+mn-cs"/>
              </a:rPr>
              <a:t>at the levels being targeted it would in fact imply a detection of fluctuations in the metric before the universe entered the usual hot big bang expansion, </a:t>
            </a:r>
          </a:p>
        </p:txBody>
      </p:sp>
      <p:sp>
        <p:nvSpPr>
          <p:cNvPr id="4" name="Slide Number Placeholder 3"/>
          <p:cNvSpPr>
            <a:spLocks noGrp="1"/>
          </p:cNvSpPr>
          <p:nvPr>
            <p:ph type="sldNum" sz="quarter" idx="5"/>
          </p:nvPr>
        </p:nvSpPr>
        <p:spPr/>
        <p:txBody>
          <a:bodyPr/>
          <a:lstStyle/>
          <a:p>
            <a:fld id="{305204EE-2292-4CE1-9CAB-DDCB7C190EBC}" type="slidenum">
              <a:rPr lang="en-US" smtClean="0"/>
              <a:t>8</a:t>
            </a:fld>
            <a:endParaRPr lang="en-US"/>
          </a:p>
        </p:txBody>
      </p:sp>
    </p:spTree>
    <p:extLst>
      <p:ext uri="{BB962C8B-B14F-4D97-AF65-F5344CB8AC3E}">
        <p14:creationId xmlns:p14="http://schemas.microsoft.com/office/powerpoint/2010/main" val="18978621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305204EE-2292-4CE1-9CAB-DDCB7C190EBC}" type="slidenum">
              <a:rPr lang="en-US" smtClean="0"/>
              <a:t>9</a:t>
            </a:fld>
            <a:endParaRPr lang="en-US"/>
          </a:p>
        </p:txBody>
      </p:sp>
    </p:spTree>
    <p:extLst>
      <p:ext uri="{BB962C8B-B14F-4D97-AF65-F5344CB8AC3E}">
        <p14:creationId xmlns:p14="http://schemas.microsoft.com/office/powerpoint/2010/main" val="36826222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05204EE-2292-4CE1-9CAB-DDCB7C190EBC}" type="slidenum">
              <a:rPr lang="en-US" smtClean="0"/>
              <a:t>10</a:t>
            </a:fld>
            <a:endParaRPr lang="en-US"/>
          </a:p>
        </p:txBody>
      </p:sp>
    </p:spTree>
    <p:extLst>
      <p:ext uri="{BB962C8B-B14F-4D97-AF65-F5344CB8AC3E}">
        <p14:creationId xmlns:p14="http://schemas.microsoft.com/office/powerpoint/2010/main" val="41844344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rtl="0"/>
            <a:r>
              <a:rPr lang="en-US" sz="1200" b="0" i="0" kern="1200" dirty="0">
                <a:solidFill>
                  <a:schemeClr val="tx1"/>
                </a:solidFill>
                <a:effectLst/>
                <a:latin typeface="+mn-lt"/>
                <a:ea typeface="+mn-ea"/>
                <a:cs typeface="+mn-cs"/>
              </a:rPr>
              <a:t>These level of foregrounds are from CMB4cast (</a:t>
            </a:r>
            <a:r>
              <a:rPr lang="en-US" sz="1200" b="0" i="0" kern="1200" dirty="0" err="1">
                <a:solidFill>
                  <a:schemeClr val="tx1"/>
                </a:solidFill>
                <a:effectLst/>
                <a:latin typeface="+mn-lt"/>
                <a:ea typeface="+mn-ea"/>
                <a:cs typeface="+mn-cs"/>
              </a:rPr>
              <a:t>Errard</a:t>
            </a:r>
            <a:r>
              <a:rPr lang="en-US" sz="1200" b="0" i="0" kern="1200" dirty="0">
                <a:solidFill>
                  <a:schemeClr val="tx1"/>
                </a:solidFill>
                <a:effectLst/>
                <a:latin typeface="+mn-lt"/>
                <a:ea typeface="+mn-ea"/>
                <a:cs typeface="+mn-cs"/>
              </a:rPr>
              <a:t>, Feeney + 2015), where we interpolated results from Planck. The 1% roughly be what is observe on the BICEP patch (i.e. r ~ 0.2 at 150GHz). </a:t>
            </a:r>
          </a:p>
          <a:p>
            <a:pPr rtl="0"/>
            <a:r>
              <a:rPr lang="en-US" sz="1200" b="0" i="0" kern="1200" dirty="0">
                <a:solidFill>
                  <a:schemeClr val="tx1"/>
                </a:solidFill>
                <a:effectLst/>
                <a:latin typeface="+mn-lt"/>
                <a:ea typeface="+mn-ea"/>
                <a:cs typeface="+mn-cs"/>
              </a:rPr>
              <a:t>Yes for the 90%, this is what we get when we remove the brightest 10% part of the galactic plane.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would help to say "r" level presented is adopted from Bicep/Keck limit -- the level of the scalar to tensor level can move up or down in this plot. </a:t>
            </a:r>
            <a:endParaRPr lang="en-US" sz="1200" b="0" i="0" kern="1200" dirty="0">
              <a:solidFill>
                <a:schemeClr val="tx1"/>
              </a:solidFill>
              <a:effectLst/>
              <a:latin typeface="+mn-lt"/>
              <a:ea typeface="+mn-ea"/>
              <a:cs typeface="+mn-cs"/>
            </a:endParaRPr>
          </a:p>
          <a:p>
            <a:br>
              <a:rPr lang="en-US" sz="1200" b="0" i="0" kern="1200" dirty="0">
                <a:solidFill>
                  <a:schemeClr val="tx1"/>
                </a:solidFill>
                <a:effectLst/>
                <a:latin typeface="+mn-lt"/>
                <a:ea typeface="+mn-ea"/>
                <a:cs typeface="+mn-cs"/>
              </a:rPr>
            </a:br>
            <a:endParaRPr lang="en-US" dirty="0"/>
          </a:p>
        </p:txBody>
      </p:sp>
      <p:sp>
        <p:nvSpPr>
          <p:cNvPr id="4" name="Slide Number Placeholder 3"/>
          <p:cNvSpPr>
            <a:spLocks noGrp="1"/>
          </p:cNvSpPr>
          <p:nvPr>
            <p:ph type="sldNum" sz="quarter" idx="10"/>
          </p:nvPr>
        </p:nvSpPr>
        <p:spPr/>
        <p:txBody>
          <a:bodyPr/>
          <a:lstStyle/>
          <a:p>
            <a:fld id="{305204EE-2292-4CE1-9CAB-DDCB7C190EBC}" type="slidenum">
              <a:rPr lang="en-US" smtClean="0"/>
              <a:t>14</a:t>
            </a:fld>
            <a:endParaRPr lang="en-US"/>
          </a:p>
        </p:txBody>
      </p:sp>
    </p:spTree>
    <p:extLst>
      <p:ext uri="{BB962C8B-B14F-4D97-AF65-F5344CB8AC3E}">
        <p14:creationId xmlns:p14="http://schemas.microsoft.com/office/powerpoint/2010/main" val="24882409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05204EE-2292-4CE1-9CAB-DDCB7C190EBC}" type="slidenum">
              <a:rPr lang="en-US" smtClean="0"/>
              <a:t>16</a:t>
            </a:fld>
            <a:endParaRPr lang="en-US"/>
          </a:p>
        </p:txBody>
      </p:sp>
    </p:spTree>
    <p:extLst>
      <p:ext uri="{BB962C8B-B14F-4D97-AF65-F5344CB8AC3E}">
        <p14:creationId xmlns:p14="http://schemas.microsoft.com/office/powerpoint/2010/main" val="4581301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122363"/>
            <a:ext cx="103632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90D4E30-3836-44BC-8277-02AB4B4018D1}" type="datetime1">
              <a:rPr lang="en-US" smtClean="0"/>
              <a:t>3/12/2024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4B16E8-EBC9-46F6-BADE-532102CDF09A}" type="slidenum">
              <a:rPr lang="en-US" smtClean="0"/>
              <a:t>‹#›</a:t>
            </a:fld>
            <a:endParaRPr lang="en-US"/>
          </a:p>
        </p:txBody>
      </p:sp>
    </p:spTree>
    <p:extLst>
      <p:ext uri="{BB962C8B-B14F-4D97-AF65-F5344CB8AC3E}">
        <p14:creationId xmlns:p14="http://schemas.microsoft.com/office/powerpoint/2010/main" val="33111400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6BEF0D8-E36C-4263-B276-4BBCF9504264}" type="datetime1">
              <a:rPr lang="en-US" smtClean="0"/>
              <a:t>3/12/2024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4B16E8-EBC9-46F6-BADE-532102CDF09A}" type="slidenum">
              <a:rPr lang="en-US" smtClean="0"/>
              <a:t>‹#›</a:t>
            </a:fld>
            <a:endParaRPr lang="en-US"/>
          </a:p>
        </p:txBody>
      </p:sp>
    </p:spTree>
    <p:extLst>
      <p:ext uri="{BB962C8B-B14F-4D97-AF65-F5344CB8AC3E}">
        <p14:creationId xmlns:p14="http://schemas.microsoft.com/office/powerpoint/2010/main" val="14168636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5EA287C-EDF8-4D42-BAEA-6FA5B2D0B97C}" type="datetime1">
              <a:rPr lang="en-US" smtClean="0"/>
              <a:t>3/12/2024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4B16E8-EBC9-46F6-BADE-532102CDF09A}" type="slidenum">
              <a:rPr lang="en-US" smtClean="0"/>
              <a:t>‹#›</a:t>
            </a:fld>
            <a:endParaRPr lang="en-US"/>
          </a:p>
        </p:txBody>
      </p:sp>
    </p:spTree>
    <p:extLst>
      <p:ext uri="{BB962C8B-B14F-4D97-AF65-F5344CB8AC3E}">
        <p14:creationId xmlns:p14="http://schemas.microsoft.com/office/powerpoint/2010/main" val="26026828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122363"/>
            <a:ext cx="103632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5C61BB6-FA86-46E3-879A-CEB52E67C1FB}" type="datetime1">
              <a:rPr lang="en-US" smtClean="0"/>
              <a:t>3/12/2024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4B16E8-EBC9-46F6-BADE-532102CDF09A}" type="slidenum">
              <a:rPr lang="en-US" smtClean="0"/>
              <a:t>‹#›</a:t>
            </a:fld>
            <a:endParaRPr lang="en-US"/>
          </a:p>
        </p:txBody>
      </p:sp>
    </p:spTree>
    <p:extLst>
      <p:ext uri="{BB962C8B-B14F-4D97-AF65-F5344CB8AC3E}">
        <p14:creationId xmlns:p14="http://schemas.microsoft.com/office/powerpoint/2010/main" val="31687254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4D17FC2-F213-4EA5-8175-DBA7D109D5AB}" type="datetime1">
              <a:rPr lang="en-US" smtClean="0"/>
              <a:t>3/12/2024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4B16E8-EBC9-46F6-BADE-532102CDF09A}" type="slidenum">
              <a:rPr lang="en-US" smtClean="0"/>
              <a:t>‹#›</a:t>
            </a:fld>
            <a:endParaRPr lang="en-US"/>
          </a:p>
        </p:txBody>
      </p:sp>
    </p:spTree>
    <p:extLst>
      <p:ext uri="{BB962C8B-B14F-4D97-AF65-F5344CB8AC3E}">
        <p14:creationId xmlns:p14="http://schemas.microsoft.com/office/powerpoint/2010/main" val="402007326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1" y="4589465"/>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D151478-A32F-468A-85AE-A22B288DBC81}" type="datetime1">
              <a:rPr lang="en-US" smtClean="0"/>
              <a:t>3/12/2024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4B16E8-EBC9-46F6-BADE-532102CDF09A}" type="slidenum">
              <a:rPr lang="en-US" smtClean="0"/>
              <a:t>‹#›</a:t>
            </a:fld>
            <a:endParaRPr lang="en-US"/>
          </a:p>
        </p:txBody>
      </p:sp>
    </p:spTree>
    <p:extLst>
      <p:ext uri="{BB962C8B-B14F-4D97-AF65-F5344CB8AC3E}">
        <p14:creationId xmlns:p14="http://schemas.microsoft.com/office/powerpoint/2010/main" val="75255308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9EFB7DD-6EE0-4854-8C0D-19092F17C355}" type="datetime1">
              <a:rPr lang="en-US" smtClean="0"/>
              <a:t>3/12/2024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14B16E8-EBC9-46F6-BADE-532102CDF09A}" type="slidenum">
              <a:rPr lang="en-US" smtClean="0"/>
              <a:t>‹#›</a:t>
            </a:fld>
            <a:endParaRPr lang="en-US"/>
          </a:p>
        </p:txBody>
      </p:sp>
    </p:spTree>
    <p:extLst>
      <p:ext uri="{BB962C8B-B14F-4D97-AF65-F5344CB8AC3E}">
        <p14:creationId xmlns:p14="http://schemas.microsoft.com/office/powerpoint/2010/main" val="353558136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1"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94029FE-1749-464D-AF28-6DE7F04B8ECD}" type="datetime1">
              <a:rPr lang="en-US" smtClean="0"/>
              <a:t>3/12/2024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14B16E8-EBC9-46F6-BADE-532102CDF09A}" type="slidenum">
              <a:rPr lang="en-US" smtClean="0"/>
              <a:t>‹#›</a:t>
            </a:fld>
            <a:endParaRPr lang="en-US"/>
          </a:p>
        </p:txBody>
      </p:sp>
    </p:spTree>
    <p:extLst>
      <p:ext uri="{BB962C8B-B14F-4D97-AF65-F5344CB8AC3E}">
        <p14:creationId xmlns:p14="http://schemas.microsoft.com/office/powerpoint/2010/main" val="53429790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D316B4C-064F-435B-873A-DE8FCCE83367}" type="datetime1">
              <a:rPr lang="en-US" smtClean="0"/>
              <a:t>3/12/2024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14B16E8-EBC9-46F6-BADE-532102CDF09A}" type="slidenum">
              <a:rPr lang="en-US" smtClean="0"/>
              <a:t>‹#›</a:t>
            </a:fld>
            <a:endParaRPr lang="en-US"/>
          </a:p>
        </p:txBody>
      </p:sp>
    </p:spTree>
    <p:extLst>
      <p:ext uri="{BB962C8B-B14F-4D97-AF65-F5344CB8AC3E}">
        <p14:creationId xmlns:p14="http://schemas.microsoft.com/office/powerpoint/2010/main" val="276305517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E2B343E-1ABD-4222-9B75-7A18C4BAC77A}" type="datetime1">
              <a:rPr lang="en-US" smtClean="0"/>
              <a:t>3/12/2024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14B16E8-EBC9-46F6-BADE-532102CDF09A}" type="slidenum">
              <a:rPr lang="en-US" smtClean="0"/>
              <a:t>‹#›</a:t>
            </a:fld>
            <a:endParaRPr lang="en-US"/>
          </a:p>
        </p:txBody>
      </p:sp>
    </p:spTree>
    <p:extLst>
      <p:ext uri="{BB962C8B-B14F-4D97-AF65-F5344CB8AC3E}">
        <p14:creationId xmlns:p14="http://schemas.microsoft.com/office/powerpoint/2010/main" val="83458581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B2717CC-6C04-4AC9-A9E6-BB2B5163BA90}" type="datetime1">
              <a:rPr lang="en-US" smtClean="0"/>
              <a:t>3/12/2024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14B16E8-EBC9-46F6-BADE-532102CDF09A}" type="slidenum">
              <a:rPr lang="en-US" smtClean="0"/>
              <a:t>‹#›</a:t>
            </a:fld>
            <a:endParaRPr lang="en-US"/>
          </a:p>
        </p:txBody>
      </p:sp>
    </p:spTree>
    <p:extLst>
      <p:ext uri="{BB962C8B-B14F-4D97-AF65-F5344CB8AC3E}">
        <p14:creationId xmlns:p14="http://schemas.microsoft.com/office/powerpoint/2010/main" val="36476388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6987E8-0C06-4066-99DD-45C852B2CACF}" type="datetime1">
              <a:rPr lang="en-US" smtClean="0"/>
              <a:t>3/12/2024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4B16E8-EBC9-46F6-BADE-532102CDF09A}" type="slidenum">
              <a:rPr lang="en-US" smtClean="0"/>
              <a:t>‹#›</a:t>
            </a:fld>
            <a:endParaRPr lang="en-US"/>
          </a:p>
        </p:txBody>
      </p:sp>
    </p:spTree>
    <p:extLst>
      <p:ext uri="{BB962C8B-B14F-4D97-AF65-F5344CB8AC3E}">
        <p14:creationId xmlns:p14="http://schemas.microsoft.com/office/powerpoint/2010/main" val="411130372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7"/>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4C7BB11-BF26-4B63-88F9-D94462283F82}" type="datetime1">
              <a:rPr lang="en-US" smtClean="0"/>
              <a:t>3/12/2024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14B16E8-EBC9-46F6-BADE-532102CDF09A}" type="slidenum">
              <a:rPr lang="en-US" smtClean="0"/>
              <a:t>‹#›</a:t>
            </a:fld>
            <a:endParaRPr lang="en-US"/>
          </a:p>
        </p:txBody>
      </p:sp>
    </p:spTree>
    <p:extLst>
      <p:ext uri="{BB962C8B-B14F-4D97-AF65-F5344CB8AC3E}">
        <p14:creationId xmlns:p14="http://schemas.microsoft.com/office/powerpoint/2010/main" val="428127154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F3AF0FB-2723-463E-A113-2E32A16AE8DA}" type="datetime1">
              <a:rPr lang="en-US" smtClean="0"/>
              <a:t>3/12/2024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4B16E8-EBC9-46F6-BADE-532102CDF09A}" type="slidenum">
              <a:rPr lang="en-US" smtClean="0"/>
              <a:t>‹#›</a:t>
            </a:fld>
            <a:endParaRPr lang="en-US"/>
          </a:p>
        </p:txBody>
      </p:sp>
    </p:spTree>
    <p:extLst>
      <p:ext uri="{BB962C8B-B14F-4D97-AF65-F5344CB8AC3E}">
        <p14:creationId xmlns:p14="http://schemas.microsoft.com/office/powerpoint/2010/main" val="64759370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F016608-7ADA-4F00-ABB1-9F91D7C5E8CB}" type="datetime1">
              <a:rPr lang="en-US" smtClean="0"/>
              <a:t>3/12/2024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4B16E8-EBC9-46F6-BADE-532102CDF09A}" type="slidenum">
              <a:rPr lang="en-US" smtClean="0"/>
              <a:t>‹#›</a:t>
            </a:fld>
            <a:endParaRPr lang="en-US"/>
          </a:p>
        </p:txBody>
      </p:sp>
    </p:spTree>
    <p:extLst>
      <p:ext uri="{BB962C8B-B14F-4D97-AF65-F5344CB8AC3E}">
        <p14:creationId xmlns:p14="http://schemas.microsoft.com/office/powerpoint/2010/main" val="174877043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122363"/>
            <a:ext cx="103632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4E996B7-8B7F-4FB1-81FB-A106D54996DD}" type="datetime1">
              <a:rPr lang="en-US" smtClean="0"/>
              <a:t>3/12/2024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4B16E8-EBC9-46F6-BADE-532102CDF09A}" type="slidenum">
              <a:rPr lang="en-US" smtClean="0"/>
              <a:t>‹#›</a:t>
            </a:fld>
            <a:endParaRPr lang="en-US"/>
          </a:p>
        </p:txBody>
      </p:sp>
    </p:spTree>
    <p:extLst>
      <p:ext uri="{BB962C8B-B14F-4D97-AF65-F5344CB8AC3E}">
        <p14:creationId xmlns:p14="http://schemas.microsoft.com/office/powerpoint/2010/main" val="400373417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563CA2C-F24C-4B4C-A33B-43DE35D78AA4}" type="datetime1">
              <a:rPr lang="en-US" smtClean="0"/>
              <a:t>3/12/2024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4B16E8-EBC9-46F6-BADE-532102CDF09A}" type="slidenum">
              <a:rPr lang="en-US" smtClean="0"/>
              <a:t>‹#›</a:t>
            </a:fld>
            <a:endParaRPr lang="en-US"/>
          </a:p>
        </p:txBody>
      </p:sp>
    </p:spTree>
    <p:extLst>
      <p:ext uri="{BB962C8B-B14F-4D97-AF65-F5344CB8AC3E}">
        <p14:creationId xmlns:p14="http://schemas.microsoft.com/office/powerpoint/2010/main" val="63433110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1" y="4589465"/>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0DB854C-3758-4A1D-AD88-D3BD8DFD55EF}" type="datetime1">
              <a:rPr lang="en-US" smtClean="0"/>
              <a:t>3/12/2024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4B16E8-EBC9-46F6-BADE-532102CDF09A}" type="slidenum">
              <a:rPr lang="en-US" smtClean="0"/>
              <a:t>‹#›</a:t>
            </a:fld>
            <a:endParaRPr lang="en-US"/>
          </a:p>
        </p:txBody>
      </p:sp>
    </p:spTree>
    <p:extLst>
      <p:ext uri="{BB962C8B-B14F-4D97-AF65-F5344CB8AC3E}">
        <p14:creationId xmlns:p14="http://schemas.microsoft.com/office/powerpoint/2010/main" val="15153792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BF71751-5102-4653-9C7E-C6AAE262A544}" type="datetime1">
              <a:rPr lang="en-US" smtClean="0"/>
              <a:t>3/12/2024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14B16E8-EBC9-46F6-BADE-532102CDF09A}" type="slidenum">
              <a:rPr lang="en-US" smtClean="0"/>
              <a:t>‹#›</a:t>
            </a:fld>
            <a:endParaRPr lang="en-US"/>
          </a:p>
        </p:txBody>
      </p:sp>
    </p:spTree>
    <p:extLst>
      <p:ext uri="{BB962C8B-B14F-4D97-AF65-F5344CB8AC3E}">
        <p14:creationId xmlns:p14="http://schemas.microsoft.com/office/powerpoint/2010/main" val="337061515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1"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716B032-FFE8-4D05-A76B-D904832CA133}" type="datetime1">
              <a:rPr lang="en-US" smtClean="0"/>
              <a:t>3/12/2024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14B16E8-EBC9-46F6-BADE-532102CDF09A}" type="slidenum">
              <a:rPr lang="en-US" smtClean="0"/>
              <a:t>‹#›</a:t>
            </a:fld>
            <a:endParaRPr lang="en-US"/>
          </a:p>
        </p:txBody>
      </p:sp>
    </p:spTree>
    <p:extLst>
      <p:ext uri="{BB962C8B-B14F-4D97-AF65-F5344CB8AC3E}">
        <p14:creationId xmlns:p14="http://schemas.microsoft.com/office/powerpoint/2010/main" val="214881626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776672F-979B-4ACF-B9E6-296198335E8B}" type="datetime1">
              <a:rPr lang="en-US" smtClean="0"/>
              <a:t>3/12/2024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14B16E8-EBC9-46F6-BADE-532102CDF09A}" type="slidenum">
              <a:rPr lang="en-US" smtClean="0"/>
              <a:t>‹#›</a:t>
            </a:fld>
            <a:endParaRPr lang="en-US"/>
          </a:p>
        </p:txBody>
      </p:sp>
    </p:spTree>
    <p:extLst>
      <p:ext uri="{BB962C8B-B14F-4D97-AF65-F5344CB8AC3E}">
        <p14:creationId xmlns:p14="http://schemas.microsoft.com/office/powerpoint/2010/main" val="47235822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0EDDD01-B27E-41A1-B78C-754431B6B205}" type="datetime1">
              <a:rPr lang="en-US" smtClean="0"/>
              <a:t>3/12/2024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14B16E8-EBC9-46F6-BADE-532102CDF09A}" type="slidenum">
              <a:rPr lang="en-US" smtClean="0"/>
              <a:t>‹#›</a:t>
            </a:fld>
            <a:endParaRPr lang="en-US"/>
          </a:p>
        </p:txBody>
      </p:sp>
    </p:spTree>
    <p:extLst>
      <p:ext uri="{BB962C8B-B14F-4D97-AF65-F5344CB8AC3E}">
        <p14:creationId xmlns:p14="http://schemas.microsoft.com/office/powerpoint/2010/main" val="386829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1" y="4589465"/>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20D437AE-E227-4874-950D-BA3EA52832E7}" type="datetime1">
              <a:rPr lang="en-US" smtClean="0"/>
              <a:t>3/12/2024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4B16E8-EBC9-46F6-BADE-532102CDF09A}" type="slidenum">
              <a:rPr lang="en-US" smtClean="0"/>
              <a:t>‹#›</a:t>
            </a:fld>
            <a:endParaRPr lang="en-US"/>
          </a:p>
        </p:txBody>
      </p:sp>
    </p:spTree>
    <p:extLst>
      <p:ext uri="{BB962C8B-B14F-4D97-AF65-F5344CB8AC3E}">
        <p14:creationId xmlns:p14="http://schemas.microsoft.com/office/powerpoint/2010/main" val="18487991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1D5DD22-11A9-428E-BC3F-15DED88D0EA5}" type="datetime1">
              <a:rPr lang="en-US" smtClean="0"/>
              <a:t>3/12/2024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14B16E8-EBC9-46F6-BADE-532102CDF09A}" type="slidenum">
              <a:rPr lang="en-US" smtClean="0"/>
              <a:t>‹#›</a:t>
            </a:fld>
            <a:endParaRPr lang="en-US"/>
          </a:p>
        </p:txBody>
      </p:sp>
    </p:spTree>
    <p:extLst>
      <p:ext uri="{BB962C8B-B14F-4D97-AF65-F5344CB8AC3E}">
        <p14:creationId xmlns:p14="http://schemas.microsoft.com/office/powerpoint/2010/main" val="52963633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7"/>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284D312-2692-4999-AF87-6E971BF6AD8E}" type="datetime1">
              <a:rPr lang="en-US" smtClean="0"/>
              <a:t>3/12/2024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14B16E8-EBC9-46F6-BADE-532102CDF09A}" type="slidenum">
              <a:rPr lang="en-US" smtClean="0"/>
              <a:t>‹#›</a:t>
            </a:fld>
            <a:endParaRPr lang="en-US"/>
          </a:p>
        </p:txBody>
      </p:sp>
    </p:spTree>
    <p:extLst>
      <p:ext uri="{BB962C8B-B14F-4D97-AF65-F5344CB8AC3E}">
        <p14:creationId xmlns:p14="http://schemas.microsoft.com/office/powerpoint/2010/main" val="356008408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7847265-6315-4549-9B36-97A04412C42B}" type="datetime1">
              <a:rPr lang="en-US" smtClean="0"/>
              <a:t>3/12/2024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4B16E8-EBC9-46F6-BADE-532102CDF09A}" type="slidenum">
              <a:rPr lang="en-US" smtClean="0"/>
              <a:t>‹#›</a:t>
            </a:fld>
            <a:endParaRPr lang="en-US"/>
          </a:p>
        </p:txBody>
      </p:sp>
    </p:spTree>
    <p:extLst>
      <p:ext uri="{BB962C8B-B14F-4D97-AF65-F5344CB8AC3E}">
        <p14:creationId xmlns:p14="http://schemas.microsoft.com/office/powerpoint/2010/main" val="346877162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4DC415D-9266-4723-944C-97AF2F968729}" type="datetime1">
              <a:rPr lang="en-US" smtClean="0"/>
              <a:t>3/12/2024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4B16E8-EBC9-46F6-BADE-532102CDF09A}" type="slidenum">
              <a:rPr lang="en-US" smtClean="0"/>
              <a:t>‹#›</a:t>
            </a:fld>
            <a:endParaRPr lang="en-US"/>
          </a:p>
        </p:txBody>
      </p:sp>
    </p:spTree>
    <p:extLst>
      <p:ext uri="{BB962C8B-B14F-4D97-AF65-F5344CB8AC3E}">
        <p14:creationId xmlns:p14="http://schemas.microsoft.com/office/powerpoint/2010/main" val="257975814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122363"/>
            <a:ext cx="103632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1C6C29A-222C-4779-8778-CFF40E94DFAD}" type="datetime1">
              <a:rPr lang="en-US" smtClean="0"/>
              <a:t>3/12/2024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4B16E8-EBC9-46F6-BADE-532102CDF09A}" type="slidenum">
              <a:rPr lang="en-US" smtClean="0"/>
              <a:t>‹#›</a:t>
            </a:fld>
            <a:endParaRPr lang="en-US"/>
          </a:p>
        </p:txBody>
      </p:sp>
    </p:spTree>
    <p:extLst>
      <p:ext uri="{BB962C8B-B14F-4D97-AF65-F5344CB8AC3E}">
        <p14:creationId xmlns:p14="http://schemas.microsoft.com/office/powerpoint/2010/main" val="260187464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F3E6A7D-C5B7-436F-9BD4-50E4D4DDF7A9}" type="datetime1">
              <a:rPr lang="en-US" smtClean="0"/>
              <a:t>3/12/2024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4B16E8-EBC9-46F6-BADE-532102CDF09A}" type="slidenum">
              <a:rPr lang="en-US" smtClean="0"/>
              <a:t>‹#›</a:t>
            </a:fld>
            <a:endParaRPr lang="en-US"/>
          </a:p>
        </p:txBody>
      </p:sp>
    </p:spTree>
    <p:extLst>
      <p:ext uri="{BB962C8B-B14F-4D97-AF65-F5344CB8AC3E}">
        <p14:creationId xmlns:p14="http://schemas.microsoft.com/office/powerpoint/2010/main" val="72645172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1" y="4589465"/>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C8E8B1E-403E-4D28-9843-D09F702157DD}" type="datetime1">
              <a:rPr lang="en-US" smtClean="0"/>
              <a:t>3/12/2024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4B16E8-EBC9-46F6-BADE-532102CDF09A}" type="slidenum">
              <a:rPr lang="en-US" smtClean="0"/>
              <a:t>‹#›</a:t>
            </a:fld>
            <a:endParaRPr lang="en-US"/>
          </a:p>
        </p:txBody>
      </p:sp>
    </p:spTree>
    <p:extLst>
      <p:ext uri="{BB962C8B-B14F-4D97-AF65-F5344CB8AC3E}">
        <p14:creationId xmlns:p14="http://schemas.microsoft.com/office/powerpoint/2010/main" val="130806254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F34C3D5-E9F6-42BF-A4D7-6EAB293892F0}" type="datetime1">
              <a:rPr lang="en-US" smtClean="0"/>
              <a:t>3/12/2024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14B16E8-EBC9-46F6-BADE-532102CDF09A}" type="slidenum">
              <a:rPr lang="en-US" smtClean="0"/>
              <a:t>‹#›</a:t>
            </a:fld>
            <a:endParaRPr lang="en-US"/>
          </a:p>
        </p:txBody>
      </p:sp>
    </p:spTree>
    <p:extLst>
      <p:ext uri="{BB962C8B-B14F-4D97-AF65-F5344CB8AC3E}">
        <p14:creationId xmlns:p14="http://schemas.microsoft.com/office/powerpoint/2010/main" val="158188373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1"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C164130-84E4-4EB9-A181-7D575C4A4987}" type="datetime1">
              <a:rPr lang="en-US" smtClean="0"/>
              <a:t>3/12/2024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14B16E8-EBC9-46F6-BADE-532102CDF09A}" type="slidenum">
              <a:rPr lang="en-US" smtClean="0"/>
              <a:t>‹#›</a:t>
            </a:fld>
            <a:endParaRPr lang="en-US"/>
          </a:p>
        </p:txBody>
      </p:sp>
    </p:spTree>
    <p:extLst>
      <p:ext uri="{BB962C8B-B14F-4D97-AF65-F5344CB8AC3E}">
        <p14:creationId xmlns:p14="http://schemas.microsoft.com/office/powerpoint/2010/main" val="243923664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0D7B4C9-4C15-4B3E-A899-B55465EFC7EA}" type="datetime1">
              <a:rPr lang="en-US" smtClean="0"/>
              <a:t>3/12/2024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14B16E8-EBC9-46F6-BADE-532102CDF09A}" type="slidenum">
              <a:rPr lang="en-US" smtClean="0"/>
              <a:t>‹#›</a:t>
            </a:fld>
            <a:endParaRPr lang="en-US"/>
          </a:p>
        </p:txBody>
      </p:sp>
    </p:spTree>
    <p:extLst>
      <p:ext uri="{BB962C8B-B14F-4D97-AF65-F5344CB8AC3E}">
        <p14:creationId xmlns:p14="http://schemas.microsoft.com/office/powerpoint/2010/main" val="29797811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EBEF5A9-C028-4149-BD98-0B349923C095}" type="datetime1">
              <a:rPr lang="en-US" smtClean="0"/>
              <a:t>3/12/2024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14B16E8-EBC9-46F6-BADE-532102CDF09A}" type="slidenum">
              <a:rPr lang="en-US" smtClean="0"/>
              <a:t>‹#›</a:t>
            </a:fld>
            <a:endParaRPr lang="en-US"/>
          </a:p>
        </p:txBody>
      </p:sp>
    </p:spTree>
    <p:extLst>
      <p:ext uri="{BB962C8B-B14F-4D97-AF65-F5344CB8AC3E}">
        <p14:creationId xmlns:p14="http://schemas.microsoft.com/office/powerpoint/2010/main" val="287428765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D6EA360-2F25-4B1A-ACA7-283237DD2F38}" type="datetime1">
              <a:rPr lang="en-US" smtClean="0"/>
              <a:t>3/12/2024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14B16E8-EBC9-46F6-BADE-532102CDF09A}" type="slidenum">
              <a:rPr lang="en-US" smtClean="0"/>
              <a:t>‹#›</a:t>
            </a:fld>
            <a:endParaRPr lang="en-US"/>
          </a:p>
        </p:txBody>
      </p:sp>
    </p:spTree>
    <p:extLst>
      <p:ext uri="{BB962C8B-B14F-4D97-AF65-F5344CB8AC3E}">
        <p14:creationId xmlns:p14="http://schemas.microsoft.com/office/powerpoint/2010/main" val="202970687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C04336D-F741-4677-BF9F-E42449081AD4}" type="datetime1">
              <a:rPr lang="en-US" smtClean="0"/>
              <a:t>3/12/2024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14B16E8-EBC9-46F6-BADE-532102CDF09A}" type="slidenum">
              <a:rPr lang="en-US" smtClean="0"/>
              <a:t>‹#›</a:t>
            </a:fld>
            <a:endParaRPr lang="en-US"/>
          </a:p>
        </p:txBody>
      </p:sp>
    </p:spTree>
    <p:extLst>
      <p:ext uri="{BB962C8B-B14F-4D97-AF65-F5344CB8AC3E}">
        <p14:creationId xmlns:p14="http://schemas.microsoft.com/office/powerpoint/2010/main" val="158867591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7"/>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D75D91F-548A-4C05-AEFF-2EE76D7E3B25}" type="datetime1">
              <a:rPr lang="en-US" smtClean="0"/>
              <a:t>3/12/2024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14B16E8-EBC9-46F6-BADE-532102CDF09A}" type="slidenum">
              <a:rPr lang="en-US" smtClean="0"/>
              <a:t>‹#›</a:t>
            </a:fld>
            <a:endParaRPr lang="en-US"/>
          </a:p>
        </p:txBody>
      </p:sp>
    </p:spTree>
    <p:extLst>
      <p:ext uri="{BB962C8B-B14F-4D97-AF65-F5344CB8AC3E}">
        <p14:creationId xmlns:p14="http://schemas.microsoft.com/office/powerpoint/2010/main" val="347768414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DCD7693-F556-4543-8949-24C2635C95AE}" type="datetime1">
              <a:rPr lang="en-US" smtClean="0"/>
              <a:t>3/12/2024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4B16E8-EBC9-46F6-BADE-532102CDF09A}" type="slidenum">
              <a:rPr lang="en-US" smtClean="0"/>
              <a:t>‹#›</a:t>
            </a:fld>
            <a:endParaRPr lang="en-US"/>
          </a:p>
        </p:txBody>
      </p:sp>
    </p:spTree>
    <p:extLst>
      <p:ext uri="{BB962C8B-B14F-4D97-AF65-F5344CB8AC3E}">
        <p14:creationId xmlns:p14="http://schemas.microsoft.com/office/powerpoint/2010/main" val="403595831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737FBFA-8DC0-429B-899B-477D1169E1AB}" type="datetime1">
              <a:rPr lang="en-US" smtClean="0"/>
              <a:t>3/12/2024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4B16E8-EBC9-46F6-BADE-532102CDF09A}" type="slidenum">
              <a:rPr lang="en-US" smtClean="0"/>
              <a:t>‹#›</a:t>
            </a:fld>
            <a:endParaRPr lang="en-US"/>
          </a:p>
        </p:txBody>
      </p:sp>
    </p:spTree>
    <p:extLst>
      <p:ext uri="{BB962C8B-B14F-4D97-AF65-F5344CB8AC3E}">
        <p14:creationId xmlns:p14="http://schemas.microsoft.com/office/powerpoint/2010/main" val="187481332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793042D-0D9F-4EAD-B586-95E8DF228176}" type="datetime1">
              <a:rPr lang="en-US" smtClean="0"/>
              <a:t>3/12/2024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4B16E8-EBC9-46F6-BADE-532102CDF09A}" type="slidenum">
              <a:rPr lang="en-US" smtClean="0"/>
              <a:t>‹#›</a:t>
            </a:fld>
            <a:endParaRPr lang="en-US"/>
          </a:p>
        </p:txBody>
      </p:sp>
    </p:spTree>
    <p:extLst>
      <p:ext uri="{BB962C8B-B14F-4D97-AF65-F5344CB8AC3E}">
        <p14:creationId xmlns:p14="http://schemas.microsoft.com/office/powerpoint/2010/main" val="216382068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598" y="40452"/>
            <a:ext cx="12007788" cy="785171"/>
          </a:xfrm>
        </p:spPr>
        <p:txBody>
          <a:bodyPr/>
          <a:lstStyle/>
          <a:p>
            <a:r>
              <a:rPr lang="en-US"/>
              <a:t>Click to edit Master title style</a:t>
            </a:r>
            <a:endParaRPr lang="en-US" dirty="0"/>
          </a:p>
        </p:txBody>
      </p:sp>
      <p:sp>
        <p:nvSpPr>
          <p:cNvPr id="3" name="Content Placeholder 2"/>
          <p:cNvSpPr>
            <a:spLocks noGrp="1"/>
          </p:cNvSpPr>
          <p:nvPr>
            <p:ph idx="1"/>
          </p:nvPr>
        </p:nvSpPr>
        <p:spPr>
          <a:xfrm>
            <a:off x="83598" y="964492"/>
            <a:ext cx="10515600" cy="532089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88103DC-25BE-4F99-8466-6C1BAE1C9F93}" type="datetime1">
              <a:rPr lang="en-US" smtClean="0"/>
              <a:t>3/12/2024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4B16E8-EBC9-46F6-BADE-532102CDF09A}" type="slidenum">
              <a:rPr lang="en-US" smtClean="0"/>
              <a:t>‹#›</a:t>
            </a:fld>
            <a:endParaRPr lang="en-US"/>
          </a:p>
        </p:txBody>
      </p:sp>
    </p:spTree>
    <p:extLst>
      <p:ext uri="{BB962C8B-B14F-4D97-AF65-F5344CB8AC3E}">
        <p14:creationId xmlns:p14="http://schemas.microsoft.com/office/powerpoint/2010/main" val="216045649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397A433-5BB2-4BEB-92A1-27A10FE9A689}" type="datetime1">
              <a:rPr lang="en-US" smtClean="0"/>
              <a:t>3/12/2024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4B16E8-EBC9-46F6-BADE-532102CDF09A}" type="slidenum">
              <a:rPr lang="en-US" smtClean="0"/>
              <a:t>‹#›</a:t>
            </a:fld>
            <a:endParaRPr lang="en-US"/>
          </a:p>
        </p:txBody>
      </p:sp>
    </p:spTree>
    <p:extLst>
      <p:ext uri="{BB962C8B-B14F-4D97-AF65-F5344CB8AC3E}">
        <p14:creationId xmlns:p14="http://schemas.microsoft.com/office/powerpoint/2010/main" val="429312132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45E19AC-2993-4A8B-AD28-D4AFD6CFE4CB}" type="datetime1">
              <a:rPr lang="en-US" smtClean="0"/>
              <a:t>3/12/2024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14B16E8-EBC9-46F6-BADE-532102CDF09A}" type="slidenum">
              <a:rPr lang="en-US" smtClean="0"/>
              <a:t>‹#›</a:t>
            </a:fld>
            <a:endParaRPr lang="en-US"/>
          </a:p>
        </p:txBody>
      </p:sp>
    </p:spTree>
    <p:extLst>
      <p:ext uri="{BB962C8B-B14F-4D97-AF65-F5344CB8AC3E}">
        <p14:creationId xmlns:p14="http://schemas.microsoft.com/office/powerpoint/2010/main" val="53355151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2BDEC5D-62BD-421E-AE5F-AF21040E4D0C}" type="datetime1">
              <a:rPr lang="en-US" smtClean="0"/>
              <a:t>3/12/2024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14B16E8-EBC9-46F6-BADE-532102CDF09A}" type="slidenum">
              <a:rPr lang="en-US" smtClean="0"/>
              <a:t>‹#›</a:t>
            </a:fld>
            <a:endParaRPr lang="en-US"/>
          </a:p>
        </p:txBody>
      </p:sp>
    </p:spTree>
    <p:extLst>
      <p:ext uri="{BB962C8B-B14F-4D97-AF65-F5344CB8AC3E}">
        <p14:creationId xmlns:p14="http://schemas.microsoft.com/office/powerpoint/2010/main" val="34627344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1"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1DB7047-40EC-40EF-996E-8CD94149DB47}" type="datetime1">
              <a:rPr lang="en-US" smtClean="0"/>
              <a:t>3/12/2024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14B16E8-EBC9-46F6-BADE-532102CDF09A}" type="slidenum">
              <a:rPr lang="en-US" smtClean="0"/>
              <a:t>‹#›</a:t>
            </a:fld>
            <a:endParaRPr lang="en-US"/>
          </a:p>
        </p:txBody>
      </p:sp>
    </p:spTree>
    <p:extLst>
      <p:ext uri="{BB962C8B-B14F-4D97-AF65-F5344CB8AC3E}">
        <p14:creationId xmlns:p14="http://schemas.microsoft.com/office/powerpoint/2010/main" val="70762437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B344DCE-C85D-42E4-945B-AE5458B70085}" type="datetime1">
              <a:rPr lang="en-US" smtClean="0"/>
              <a:t>3/12/2024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14B16E8-EBC9-46F6-BADE-532102CDF09A}" type="slidenum">
              <a:rPr lang="en-US" smtClean="0"/>
              <a:t>‹#›</a:t>
            </a:fld>
            <a:endParaRPr lang="en-US"/>
          </a:p>
        </p:txBody>
      </p:sp>
    </p:spTree>
    <p:extLst>
      <p:ext uri="{BB962C8B-B14F-4D97-AF65-F5344CB8AC3E}">
        <p14:creationId xmlns:p14="http://schemas.microsoft.com/office/powerpoint/2010/main" val="389920122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B913C12-B14E-4EF2-BFC9-7D3A7EF7BABA}" type="datetime1">
              <a:rPr lang="en-US" smtClean="0"/>
              <a:t>3/12/2024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14B16E8-EBC9-46F6-BADE-532102CDF09A}" type="slidenum">
              <a:rPr lang="en-US" smtClean="0"/>
              <a:t>‹#›</a:t>
            </a:fld>
            <a:endParaRPr lang="en-US"/>
          </a:p>
        </p:txBody>
      </p:sp>
    </p:spTree>
    <p:extLst>
      <p:ext uri="{BB962C8B-B14F-4D97-AF65-F5344CB8AC3E}">
        <p14:creationId xmlns:p14="http://schemas.microsoft.com/office/powerpoint/2010/main" val="312225159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97D8C0A-1B50-45D2-9678-DC2A4A0E25E3}" type="datetime1">
              <a:rPr lang="en-US" smtClean="0"/>
              <a:t>3/12/2024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14B16E8-EBC9-46F6-BADE-532102CDF09A}" type="slidenum">
              <a:rPr lang="en-US" smtClean="0"/>
              <a:t>‹#›</a:t>
            </a:fld>
            <a:endParaRPr lang="en-US"/>
          </a:p>
        </p:txBody>
      </p:sp>
    </p:spTree>
    <p:extLst>
      <p:ext uri="{BB962C8B-B14F-4D97-AF65-F5344CB8AC3E}">
        <p14:creationId xmlns:p14="http://schemas.microsoft.com/office/powerpoint/2010/main" val="246764546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DC381C0-8872-4163-933F-2475316D4020}" type="datetime1">
              <a:rPr lang="en-US" smtClean="0"/>
              <a:t>3/12/2024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14B16E8-EBC9-46F6-BADE-532102CDF09A}" type="slidenum">
              <a:rPr lang="en-US" smtClean="0"/>
              <a:t>‹#›</a:t>
            </a:fld>
            <a:endParaRPr lang="en-US"/>
          </a:p>
        </p:txBody>
      </p:sp>
    </p:spTree>
    <p:extLst>
      <p:ext uri="{BB962C8B-B14F-4D97-AF65-F5344CB8AC3E}">
        <p14:creationId xmlns:p14="http://schemas.microsoft.com/office/powerpoint/2010/main" val="2231788771"/>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856759B-9023-42E9-9F48-8D5A311D2AA3}" type="datetime1">
              <a:rPr lang="en-US" smtClean="0"/>
              <a:t>3/12/2024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4B16E8-EBC9-46F6-BADE-532102CDF09A}" type="slidenum">
              <a:rPr lang="en-US" smtClean="0"/>
              <a:t>‹#›</a:t>
            </a:fld>
            <a:endParaRPr lang="en-US"/>
          </a:p>
        </p:txBody>
      </p:sp>
    </p:spTree>
    <p:extLst>
      <p:ext uri="{BB962C8B-B14F-4D97-AF65-F5344CB8AC3E}">
        <p14:creationId xmlns:p14="http://schemas.microsoft.com/office/powerpoint/2010/main" val="280302052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3610CCC-D25C-45E9-A67F-3AA5FDD7E606}" type="datetime1">
              <a:rPr lang="en-US" smtClean="0"/>
              <a:t>3/12/2024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4B16E8-EBC9-46F6-BADE-532102CDF09A}" type="slidenum">
              <a:rPr lang="en-US" smtClean="0"/>
              <a:t>‹#›</a:t>
            </a:fld>
            <a:endParaRPr lang="en-US"/>
          </a:p>
        </p:txBody>
      </p:sp>
    </p:spTree>
    <p:extLst>
      <p:ext uri="{BB962C8B-B14F-4D97-AF65-F5344CB8AC3E}">
        <p14:creationId xmlns:p14="http://schemas.microsoft.com/office/powerpoint/2010/main" val="19448214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595E325-162B-4CE7-B78F-B69A8B2B9AFB}" type="datetime1">
              <a:rPr lang="en-US" smtClean="0"/>
              <a:t>3/12/2024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14B16E8-EBC9-46F6-BADE-532102CDF09A}" type="slidenum">
              <a:rPr lang="en-US" smtClean="0"/>
              <a:t>‹#›</a:t>
            </a:fld>
            <a:endParaRPr lang="en-US"/>
          </a:p>
        </p:txBody>
      </p:sp>
    </p:spTree>
    <p:extLst>
      <p:ext uri="{BB962C8B-B14F-4D97-AF65-F5344CB8AC3E}">
        <p14:creationId xmlns:p14="http://schemas.microsoft.com/office/powerpoint/2010/main" val="25872833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98EE4C3-B32A-41DD-981B-EBE42E827BC4}" type="datetime1">
              <a:rPr lang="en-US" smtClean="0"/>
              <a:t>3/12/2024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14B16E8-EBC9-46F6-BADE-532102CDF09A}" type="slidenum">
              <a:rPr lang="en-US" smtClean="0"/>
              <a:t>‹#›</a:t>
            </a:fld>
            <a:endParaRPr lang="en-US"/>
          </a:p>
        </p:txBody>
      </p:sp>
    </p:spTree>
    <p:extLst>
      <p:ext uri="{BB962C8B-B14F-4D97-AF65-F5344CB8AC3E}">
        <p14:creationId xmlns:p14="http://schemas.microsoft.com/office/powerpoint/2010/main" val="28751543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9AAC13F-1448-4689-AF54-F459A4BD71B8}" type="datetime1">
              <a:rPr lang="en-US" smtClean="0"/>
              <a:t>3/12/2024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14B16E8-EBC9-46F6-BADE-532102CDF09A}" type="slidenum">
              <a:rPr lang="en-US" smtClean="0"/>
              <a:t>‹#›</a:t>
            </a:fld>
            <a:endParaRPr lang="en-US"/>
          </a:p>
        </p:txBody>
      </p:sp>
    </p:spTree>
    <p:extLst>
      <p:ext uri="{BB962C8B-B14F-4D97-AF65-F5344CB8AC3E}">
        <p14:creationId xmlns:p14="http://schemas.microsoft.com/office/powerpoint/2010/main" val="33374518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7"/>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BBDFD9D-1E9B-4D63-A6FB-1B54996022C5}" type="datetime1">
              <a:rPr lang="en-US" smtClean="0"/>
              <a:t>3/12/2024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14B16E8-EBC9-46F6-BADE-532102CDF09A}" type="slidenum">
              <a:rPr lang="en-US" smtClean="0"/>
              <a:t>‹#›</a:t>
            </a:fld>
            <a:endParaRPr lang="en-US"/>
          </a:p>
        </p:txBody>
      </p:sp>
    </p:spTree>
    <p:extLst>
      <p:ext uri="{BB962C8B-B14F-4D97-AF65-F5344CB8AC3E}">
        <p14:creationId xmlns:p14="http://schemas.microsoft.com/office/powerpoint/2010/main" val="28751514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3.tif"/><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image" Target="../media/image2.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image" Target="../media/image1.png"/><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image" Target="../media/image2.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image" Target="../media/image3.tif"/><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image" Target="../media/image2.pn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image" Target="../media/image3.tif"/><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00002E"/>
        </a:solidFill>
        <a:effectLst/>
      </p:bgPr>
    </p:bg>
    <p:spTree>
      <p:nvGrpSpPr>
        <p:cNvPr id="1" name=""/>
        <p:cNvGrpSpPr/>
        <p:nvPr/>
      </p:nvGrpSpPr>
      <p:grpSpPr>
        <a:xfrm>
          <a:off x="0" y="0"/>
          <a:ext cx="0" cy="0"/>
          <a:chOff x="0" y="0"/>
          <a:chExt cx="0" cy="0"/>
        </a:xfrm>
      </p:grpSpPr>
      <p:pic>
        <p:nvPicPr>
          <p:cNvPr id="11" name="lensedin.png" descr="lensedin.png">
            <a:extLst>
              <a:ext uri="{FF2B5EF4-FFF2-40B4-BE49-F238E27FC236}">
                <a16:creationId xmlns:a16="http://schemas.microsoft.com/office/drawing/2014/main" id="{8AAD7BDD-8EBF-4AAF-890E-3C9BD4578A62}"/>
              </a:ext>
            </a:extLst>
          </p:cNvPr>
          <p:cNvPicPr>
            <a:picLocks noChangeAspect="1"/>
          </p:cNvPicPr>
          <p:nvPr userDrawn="1"/>
        </p:nvPicPr>
        <p:blipFill rotWithShape="1">
          <a:blip r:embed="rId13"/>
          <a:srcRect l="16458" t="6208" r="10116" b="43885"/>
          <a:stretch/>
        </p:blipFill>
        <p:spPr>
          <a:xfrm>
            <a:off x="0" y="15467"/>
            <a:ext cx="12192552" cy="6858240"/>
          </a:xfrm>
          <a:prstGeom prst="rect">
            <a:avLst/>
          </a:prstGeom>
          <a:ln w="12700">
            <a:miter lim="400000"/>
          </a:ln>
        </p:spPr>
      </p:pic>
      <p:pic>
        <p:nvPicPr>
          <p:cNvPr id="10" name="Picture 9">
            <a:extLst>
              <a:ext uri="{FF2B5EF4-FFF2-40B4-BE49-F238E27FC236}">
                <a16:creationId xmlns:a16="http://schemas.microsoft.com/office/drawing/2014/main" id="{5FFB9154-4B07-44D1-B602-301E6BB32203}"/>
              </a:ext>
            </a:extLst>
          </p:cNvPr>
          <p:cNvPicPr>
            <a:picLocks noChangeAspect="1"/>
          </p:cNvPicPr>
          <p:nvPr userDrawn="1"/>
        </p:nvPicPr>
        <p:blipFill rotWithShape="1">
          <a:blip r:embed="rId14" cstate="hqprint">
            <a:extLst>
              <a:ext uri="{28A0092B-C50C-407E-A947-70E740481C1C}">
                <a14:useLocalDpi xmlns:a14="http://schemas.microsoft.com/office/drawing/2010/main" val="0"/>
              </a:ext>
            </a:extLst>
          </a:blip>
          <a:srcRect/>
          <a:stretch/>
        </p:blipFill>
        <p:spPr>
          <a:xfrm>
            <a:off x="1101" y="3531977"/>
            <a:ext cx="12192000" cy="3310559"/>
          </a:xfrm>
          <a:prstGeom prst="rect">
            <a:avLst/>
          </a:prstGeom>
        </p:spPr>
      </p:pic>
      <p:sp>
        <p:nvSpPr>
          <p:cNvPr id="8" name="Rectangle 7">
            <a:extLst>
              <a:ext uri="{FF2B5EF4-FFF2-40B4-BE49-F238E27FC236}">
                <a16:creationId xmlns:a16="http://schemas.microsoft.com/office/drawing/2014/main" id="{C8EC8131-5C42-4B17-AA08-B78A67FF4F35}"/>
              </a:ext>
            </a:extLst>
          </p:cNvPr>
          <p:cNvSpPr/>
          <p:nvPr userDrawn="1"/>
        </p:nvSpPr>
        <p:spPr>
          <a:xfrm>
            <a:off x="0" y="1"/>
            <a:ext cx="12192000" cy="6858241"/>
          </a:xfrm>
          <a:prstGeom prst="rect">
            <a:avLst/>
          </a:prstGeom>
          <a:gradFill>
            <a:gsLst>
              <a:gs pos="0">
                <a:srgbClr val="00002E"/>
              </a:gs>
              <a:gs pos="46000">
                <a:srgbClr val="00002E">
                  <a:alpha val="69000"/>
                </a:srgbClr>
              </a:gs>
              <a:gs pos="83000">
                <a:srgbClr val="00002E">
                  <a:alpha val="30000"/>
                </a:srgbClr>
              </a:gs>
              <a:gs pos="100000">
                <a:srgbClr val="00002E">
                  <a:alpha val="0"/>
                </a:srgbClr>
              </a:gs>
            </a:gsLst>
            <a:lin ang="5400000" scaled="0"/>
          </a:gradFill>
          <a:ln w="349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Placeholder 1"/>
          <p:cNvSpPr>
            <a:spLocks noGrp="1"/>
          </p:cNvSpPr>
          <p:nvPr>
            <p:ph type="title"/>
          </p:nvPr>
        </p:nvSpPr>
        <p:spPr>
          <a:xfrm>
            <a:off x="159027" y="40453"/>
            <a:ext cx="11194773" cy="65383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59026" y="844964"/>
            <a:ext cx="11194772" cy="5277540"/>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11AF6F4-36A7-4A53-80E7-5C7E4A16A9A5}" type="datetime1">
              <a:rPr lang="en-US" smtClean="0"/>
              <a:t>3/12/2024</a:t>
            </a:fld>
            <a:endParaRPr lang="en-US"/>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9343887" y="6434479"/>
            <a:ext cx="2743200" cy="365125"/>
          </a:xfrm>
          <a:prstGeom prst="rect">
            <a:avLst/>
          </a:prstGeom>
        </p:spPr>
        <p:txBody>
          <a:bodyPr vert="horz" lIns="91440" tIns="45720" rIns="91440" bIns="45720" rtlCol="0" anchor="ctr"/>
          <a:lstStyle>
            <a:lvl1pPr algn="r">
              <a:defRPr sz="1300">
                <a:solidFill>
                  <a:schemeClr val="bg1">
                    <a:lumMod val="85000"/>
                  </a:schemeClr>
                </a:solidFill>
              </a:defRPr>
            </a:lvl1pPr>
          </a:lstStyle>
          <a:p>
            <a:fld id="{114B16E8-EBC9-46F6-BADE-532102CDF09A}" type="slidenum">
              <a:rPr lang="en-US" smtClean="0"/>
              <a:pPr/>
              <a:t>‹#›</a:t>
            </a:fld>
            <a:endParaRPr lang="en-US" dirty="0"/>
          </a:p>
        </p:txBody>
      </p:sp>
    </p:spTree>
    <p:extLst>
      <p:ext uri="{BB962C8B-B14F-4D97-AF65-F5344CB8AC3E}">
        <p14:creationId xmlns:p14="http://schemas.microsoft.com/office/powerpoint/2010/main" val="234635639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ftr="0" dt="0"/>
  <p:txStyles>
    <p:titleStyle>
      <a:lvl1pPr algn="l" defTabSz="914400" rtl="0" eaLnBrk="1" latinLnBrk="0" hangingPunct="1">
        <a:lnSpc>
          <a:spcPct val="90000"/>
        </a:lnSpc>
        <a:spcBef>
          <a:spcPct val="0"/>
        </a:spcBef>
        <a:buNone/>
        <a:defRPr sz="44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0002E"/>
        </a:solidFill>
        <a:effectLst/>
      </p:bgPr>
    </p:bg>
    <p:spTree>
      <p:nvGrpSpPr>
        <p:cNvPr id="1" name=""/>
        <p:cNvGrpSpPr/>
        <p:nvPr/>
      </p:nvGrpSpPr>
      <p:grpSpPr>
        <a:xfrm>
          <a:off x="0" y="0"/>
          <a:ext cx="0" cy="0"/>
          <a:chOff x="0" y="0"/>
          <a:chExt cx="0" cy="0"/>
        </a:xfrm>
      </p:grpSpPr>
      <p:pic>
        <p:nvPicPr>
          <p:cNvPr id="12" name="Image" descr="Image">
            <a:extLst>
              <a:ext uri="{FF2B5EF4-FFF2-40B4-BE49-F238E27FC236}">
                <a16:creationId xmlns:a16="http://schemas.microsoft.com/office/drawing/2014/main" id="{E117BEC1-8718-43C4-9A56-2B35871961C8}"/>
              </a:ext>
            </a:extLst>
          </p:cNvPr>
          <p:cNvPicPr>
            <a:picLocks noChangeAspect="1"/>
          </p:cNvPicPr>
          <p:nvPr userDrawn="1"/>
        </p:nvPicPr>
        <p:blipFill rotWithShape="1">
          <a:blip r:embed="rId13">
            <a:alphaModFix amt="49872"/>
          </a:blip>
          <a:srcRect b="30286"/>
          <a:stretch/>
        </p:blipFill>
        <p:spPr>
          <a:xfrm>
            <a:off x="1" y="-704"/>
            <a:ext cx="12190899" cy="6392249"/>
          </a:xfrm>
          <a:prstGeom prst="rect">
            <a:avLst/>
          </a:prstGeom>
          <a:ln w="12700">
            <a:miter lim="400000"/>
          </a:ln>
        </p:spPr>
      </p:pic>
      <p:pic>
        <p:nvPicPr>
          <p:cNvPr id="10" name="Picture 9">
            <a:extLst>
              <a:ext uri="{FF2B5EF4-FFF2-40B4-BE49-F238E27FC236}">
                <a16:creationId xmlns:a16="http://schemas.microsoft.com/office/drawing/2014/main" id="{5FFB9154-4B07-44D1-B602-301E6BB32203}"/>
              </a:ext>
            </a:extLst>
          </p:cNvPr>
          <p:cNvPicPr>
            <a:picLocks noChangeAspect="1"/>
          </p:cNvPicPr>
          <p:nvPr userDrawn="1"/>
        </p:nvPicPr>
        <p:blipFill rotWithShape="1">
          <a:blip r:embed="rId14" cstate="hqprint">
            <a:extLst>
              <a:ext uri="{28A0092B-C50C-407E-A947-70E740481C1C}">
                <a14:useLocalDpi xmlns:a14="http://schemas.microsoft.com/office/drawing/2010/main" val="0"/>
              </a:ext>
            </a:extLst>
          </a:blip>
          <a:srcRect/>
          <a:stretch/>
        </p:blipFill>
        <p:spPr>
          <a:xfrm>
            <a:off x="1101" y="3531977"/>
            <a:ext cx="12192000" cy="3310559"/>
          </a:xfrm>
          <a:prstGeom prst="rect">
            <a:avLst/>
          </a:prstGeom>
        </p:spPr>
      </p:pic>
      <p:sp>
        <p:nvSpPr>
          <p:cNvPr id="8" name="Rectangle 7">
            <a:extLst>
              <a:ext uri="{FF2B5EF4-FFF2-40B4-BE49-F238E27FC236}">
                <a16:creationId xmlns:a16="http://schemas.microsoft.com/office/drawing/2014/main" id="{C8EC8131-5C42-4B17-AA08-B78A67FF4F35}"/>
              </a:ext>
            </a:extLst>
          </p:cNvPr>
          <p:cNvSpPr/>
          <p:nvPr userDrawn="1"/>
        </p:nvSpPr>
        <p:spPr>
          <a:xfrm>
            <a:off x="0" y="-704"/>
            <a:ext cx="12192000" cy="6858241"/>
          </a:xfrm>
          <a:prstGeom prst="rect">
            <a:avLst/>
          </a:prstGeom>
          <a:gradFill>
            <a:gsLst>
              <a:gs pos="0">
                <a:srgbClr val="00002E"/>
              </a:gs>
              <a:gs pos="46000">
                <a:srgbClr val="00002E">
                  <a:alpha val="55000"/>
                </a:srgbClr>
              </a:gs>
              <a:gs pos="83000">
                <a:srgbClr val="00002E">
                  <a:alpha val="30000"/>
                </a:srgbClr>
              </a:gs>
              <a:gs pos="100000">
                <a:srgbClr val="00002E">
                  <a:alpha val="0"/>
                </a:srgbClr>
              </a:gs>
            </a:gsLst>
            <a:lin ang="5400000" scaled="0"/>
          </a:gradFill>
          <a:ln w="349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Placeholder 1"/>
          <p:cNvSpPr>
            <a:spLocks noGrp="1"/>
          </p:cNvSpPr>
          <p:nvPr>
            <p:ph type="title"/>
          </p:nvPr>
        </p:nvSpPr>
        <p:spPr>
          <a:xfrm>
            <a:off x="159027" y="40453"/>
            <a:ext cx="11194773" cy="65383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59026" y="844964"/>
            <a:ext cx="11194772" cy="5277540"/>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7DEEEF1-4801-4AFC-829E-A7862A6A99B6}" type="datetime1">
              <a:rPr lang="en-US" smtClean="0"/>
              <a:t>3/12/2024</a:t>
            </a:fld>
            <a:endParaRPr lang="en-US"/>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9343887" y="6434479"/>
            <a:ext cx="2743200" cy="365125"/>
          </a:xfrm>
          <a:prstGeom prst="rect">
            <a:avLst/>
          </a:prstGeom>
        </p:spPr>
        <p:txBody>
          <a:bodyPr vert="horz" lIns="91440" tIns="45720" rIns="91440" bIns="45720" rtlCol="0" anchor="ctr"/>
          <a:lstStyle>
            <a:lvl1pPr algn="r">
              <a:defRPr sz="1300">
                <a:solidFill>
                  <a:schemeClr val="bg1">
                    <a:lumMod val="85000"/>
                  </a:schemeClr>
                </a:solidFill>
              </a:defRPr>
            </a:lvl1pPr>
          </a:lstStyle>
          <a:p>
            <a:fld id="{114B16E8-EBC9-46F6-BADE-532102CDF09A}" type="slidenum">
              <a:rPr lang="en-US" smtClean="0"/>
              <a:pPr/>
              <a:t>‹#›</a:t>
            </a:fld>
            <a:endParaRPr lang="en-US"/>
          </a:p>
        </p:txBody>
      </p:sp>
    </p:spTree>
    <p:extLst>
      <p:ext uri="{BB962C8B-B14F-4D97-AF65-F5344CB8AC3E}">
        <p14:creationId xmlns:p14="http://schemas.microsoft.com/office/powerpoint/2010/main" val="4269867345"/>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hdr="0" ftr="0" dt="0"/>
  <p:txStyles>
    <p:titleStyle>
      <a:lvl1pPr algn="l" defTabSz="914400" rtl="0" eaLnBrk="1" latinLnBrk="0" hangingPunct="1">
        <a:lnSpc>
          <a:spcPct val="90000"/>
        </a:lnSpc>
        <a:spcBef>
          <a:spcPct val="0"/>
        </a:spcBef>
        <a:buNone/>
        <a:defRPr sz="44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00002E"/>
        </a:solidFill>
        <a:effectLst/>
      </p:bgPr>
    </p:bg>
    <p:spTree>
      <p:nvGrpSpPr>
        <p:cNvPr id="1" name=""/>
        <p:cNvGrpSpPr/>
        <p:nvPr/>
      </p:nvGrpSpPr>
      <p:grpSpPr>
        <a:xfrm>
          <a:off x="0" y="0"/>
          <a:ext cx="0" cy="0"/>
          <a:chOff x="0" y="0"/>
          <a:chExt cx="0" cy="0"/>
        </a:xfrm>
      </p:grpSpPr>
      <p:pic>
        <p:nvPicPr>
          <p:cNvPr id="11" name="lensedin.png" descr="lensedin.png">
            <a:extLst>
              <a:ext uri="{FF2B5EF4-FFF2-40B4-BE49-F238E27FC236}">
                <a16:creationId xmlns:a16="http://schemas.microsoft.com/office/drawing/2014/main" id="{8AAD7BDD-8EBF-4AAF-890E-3C9BD4578A62}"/>
              </a:ext>
            </a:extLst>
          </p:cNvPr>
          <p:cNvPicPr>
            <a:picLocks noChangeAspect="1"/>
          </p:cNvPicPr>
          <p:nvPr userDrawn="1"/>
        </p:nvPicPr>
        <p:blipFill rotWithShape="1">
          <a:blip r:embed="rId13"/>
          <a:srcRect l="16458" t="6208" r="10116" b="43885"/>
          <a:stretch/>
        </p:blipFill>
        <p:spPr>
          <a:xfrm>
            <a:off x="0" y="15467"/>
            <a:ext cx="12192552" cy="6858240"/>
          </a:xfrm>
          <a:prstGeom prst="rect">
            <a:avLst/>
          </a:prstGeom>
          <a:ln w="12700">
            <a:miter lim="400000"/>
          </a:ln>
        </p:spPr>
      </p:pic>
      <p:pic>
        <p:nvPicPr>
          <p:cNvPr id="10" name="Picture 9">
            <a:extLst>
              <a:ext uri="{FF2B5EF4-FFF2-40B4-BE49-F238E27FC236}">
                <a16:creationId xmlns:a16="http://schemas.microsoft.com/office/drawing/2014/main" id="{5FFB9154-4B07-44D1-B602-301E6BB32203}"/>
              </a:ext>
            </a:extLst>
          </p:cNvPr>
          <p:cNvPicPr>
            <a:picLocks noChangeAspect="1"/>
          </p:cNvPicPr>
          <p:nvPr userDrawn="1"/>
        </p:nvPicPr>
        <p:blipFill rotWithShape="1">
          <a:blip r:embed="rId14" cstate="hqprint">
            <a:extLst>
              <a:ext uri="{28A0092B-C50C-407E-A947-70E740481C1C}">
                <a14:useLocalDpi xmlns:a14="http://schemas.microsoft.com/office/drawing/2010/main" val="0"/>
              </a:ext>
            </a:extLst>
          </a:blip>
          <a:srcRect/>
          <a:stretch/>
        </p:blipFill>
        <p:spPr>
          <a:xfrm>
            <a:off x="1101" y="3531977"/>
            <a:ext cx="12192000" cy="3310559"/>
          </a:xfrm>
          <a:prstGeom prst="rect">
            <a:avLst/>
          </a:prstGeom>
        </p:spPr>
      </p:pic>
      <p:sp>
        <p:nvSpPr>
          <p:cNvPr id="8" name="Rectangle 7">
            <a:extLst>
              <a:ext uri="{FF2B5EF4-FFF2-40B4-BE49-F238E27FC236}">
                <a16:creationId xmlns:a16="http://schemas.microsoft.com/office/drawing/2014/main" id="{C8EC8131-5C42-4B17-AA08-B78A67FF4F35}"/>
              </a:ext>
            </a:extLst>
          </p:cNvPr>
          <p:cNvSpPr/>
          <p:nvPr userDrawn="1"/>
        </p:nvSpPr>
        <p:spPr>
          <a:xfrm>
            <a:off x="0" y="1"/>
            <a:ext cx="12192000" cy="6858241"/>
          </a:xfrm>
          <a:prstGeom prst="rect">
            <a:avLst/>
          </a:prstGeom>
          <a:gradFill>
            <a:gsLst>
              <a:gs pos="0">
                <a:srgbClr val="00002E"/>
              </a:gs>
              <a:gs pos="46000">
                <a:srgbClr val="00002E">
                  <a:alpha val="69000"/>
                </a:srgbClr>
              </a:gs>
              <a:gs pos="83000">
                <a:srgbClr val="00002E">
                  <a:alpha val="30000"/>
                </a:srgbClr>
              </a:gs>
              <a:gs pos="100000">
                <a:srgbClr val="00002E">
                  <a:alpha val="0"/>
                </a:srgbClr>
              </a:gs>
            </a:gsLst>
            <a:lin ang="5400000" scaled="0"/>
          </a:gradFill>
          <a:ln w="349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Placeholder 1"/>
          <p:cNvSpPr>
            <a:spLocks noGrp="1"/>
          </p:cNvSpPr>
          <p:nvPr>
            <p:ph type="title"/>
          </p:nvPr>
        </p:nvSpPr>
        <p:spPr>
          <a:xfrm>
            <a:off x="159027" y="40453"/>
            <a:ext cx="11194773" cy="65383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59026" y="844964"/>
            <a:ext cx="11194772" cy="5277540"/>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1A53E33-3FE0-4E01-A179-3748FA688DCB}" type="datetime1">
              <a:rPr lang="en-US" smtClean="0"/>
              <a:t>3/12/2024</a:t>
            </a:fld>
            <a:endParaRPr lang="en-US"/>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9343887" y="6434479"/>
            <a:ext cx="2743200" cy="365125"/>
          </a:xfrm>
          <a:prstGeom prst="rect">
            <a:avLst/>
          </a:prstGeom>
        </p:spPr>
        <p:txBody>
          <a:bodyPr vert="horz" lIns="91440" tIns="45720" rIns="91440" bIns="45720" rtlCol="0" anchor="ctr"/>
          <a:lstStyle>
            <a:lvl1pPr algn="r">
              <a:defRPr sz="1300">
                <a:solidFill>
                  <a:schemeClr val="bg1">
                    <a:lumMod val="85000"/>
                  </a:schemeClr>
                </a:solidFill>
              </a:defRPr>
            </a:lvl1pPr>
          </a:lstStyle>
          <a:p>
            <a:fld id="{114B16E8-EBC9-46F6-BADE-532102CDF09A}" type="slidenum">
              <a:rPr lang="en-US" smtClean="0"/>
              <a:pPr/>
              <a:t>‹#›</a:t>
            </a:fld>
            <a:endParaRPr lang="en-US" dirty="0"/>
          </a:p>
        </p:txBody>
      </p:sp>
    </p:spTree>
    <p:extLst>
      <p:ext uri="{BB962C8B-B14F-4D97-AF65-F5344CB8AC3E}">
        <p14:creationId xmlns:p14="http://schemas.microsoft.com/office/powerpoint/2010/main" val="1861164432"/>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hdr="0" ftr="0" dt="0"/>
  <p:txStyles>
    <p:titleStyle>
      <a:lvl1pPr algn="l" defTabSz="914400" rtl="0" eaLnBrk="1" latinLnBrk="0" hangingPunct="1">
        <a:lnSpc>
          <a:spcPct val="90000"/>
        </a:lnSpc>
        <a:spcBef>
          <a:spcPct val="0"/>
        </a:spcBef>
        <a:buNone/>
        <a:defRPr sz="44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00002E"/>
        </a:solidFill>
        <a:effectLst/>
      </p:bgPr>
    </p:bg>
    <p:spTree>
      <p:nvGrpSpPr>
        <p:cNvPr id="1" name=""/>
        <p:cNvGrpSpPr/>
        <p:nvPr/>
      </p:nvGrpSpPr>
      <p:grpSpPr>
        <a:xfrm>
          <a:off x="0" y="0"/>
          <a:ext cx="0" cy="0"/>
          <a:chOff x="0" y="0"/>
          <a:chExt cx="0" cy="0"/>
        </a:xfrm>
      </p:grpSpPr>
      <p:pic>
        <p:nvPicPr>
          <p:cNvPr id="12" name="Image" descr="Image">
            <a:extLst>
              <a:ext uri="{FF2B5EF4-FFF2-40B4-BE49-F238E27FC236}">
                <a16:creationId xmlns:a16="http://schemas.microsoft.com/office/drawing/2014/main" id="{E117BEC1-8718-43C4-9A56-2B35871961C8}"/>
              </a:ext>
            </a:extLst>
          </p:cNvPr>
          <p:cNvPicPr>
            <a:picLocks noChangeAspect="1"/>
          </p:cNvPicPr>
          <p:nvPr userDrawn="1"/>
        </p:nvPicPr>
        <p:blipFill rotWithShape="1">
          <a:blip r:embed="rId13">
            <a:alphaModFix amt="49872"/>
          </a:blip>
          <a:srcRect b="30286"/>
          <a:stretch/>
        </p:blipFill>
        <p:spPr>
          <a:xfrm>
            <a:off x="1" y="-704"/>
            <a:ext cx="12190899" cy="6392249"/>
          </a:xfrm>
          <a:prstGeom prst="rect">
            <a:avLst/>
          </a:prstGeom>
          <a:ln w="12700">
            <a:miter lim="400000"/>
          </a:ln>
        </p:spPr>
      </p:pic>
      <p:pic>
        <p:nvPicPr>
          <p:cNvPr id="10" name="Picture 9">
            <a:extLst>
              <a:ext uri="{FF2B5EF4-FFF2-40B4-BE49-F238E27FC236}">
                <a16:creationId xmlns:a16="http://schemas.microsoft.com/office/drawing/2014/main" id="{5FFB9154-4B07-44D1-B602-301E6BB32203}"/>
              </a:ext>
            </a:extLst>
          </p:cNvPr>
          <p:cNvPicPr>
            <a:picLocks noChangeAspect="1"/>
          </p:cNvPicPr>
          <p:nvPr userDrawn="1"/>
        </p:nvPicPr>
        <p:blipFill rotWithShape="1">
          <a:blip r:embed="rId14" cstate="hqprint">
            <a:extLst>
              <a:ext uri="{28A0092B-C50C-407E-A947-70E740481C1C}">
                <a14:useLocalDpi xmlns:a14="http://schemas.microsoft.com/office/drawing/2010/main" val="0"/>
              </a:ext>
            </a:extLst>
          </a:blip>
          <a:srcRect/>
          <a:stretch/>
        </p:blipFill>
        <p:spPr>
          <a:xfrm>
            <a:off x="1101" y="3531977"/>
            <a:ext cx="12192000" cy="3310559"/>
          </a:xfrm>
          <a:prstGeom prst="rect">
            <a:avLst/>
          </a:prstGeom>
        </p:spPr>
      </p:pic>
      <p:sp>
        <p:nvSpPr>
          <p:cNvPr id="8" name="Rectangle 7">
            <a:extLst>
              <a:ext uri="{FF2B5EF4-FFF2-40B4-BE49-F238E27FC236}">
                <a16:creationId xmlns:a16="http://schemas.microsoft.com/office/drawing/2014/main" id="{C8EC8131-5C42-4B17-AA08-B78A67FF4F35}"/>
              </a:ext>
            </a:extLst>
          </p:cNvPr>
          <p:cNvSpPr/>
          <p:nvPr userDrawn="1"/>
        </p:nvSpPr>
        <p:spPr>
          <a:xfrm>
            <a:off x="0" y="-704"/>
            <a:ext cx="12192000" cy="6858241"/>
          </a:xfrm>
          <a:prstGeom prst="rect">
            <a:avLst/>
          </a:prstGeom>
          <a:gradFill>
            <a:gsLst>
              <a:gs pos="0">
                <a:srgbClr val="00002E"/>
              </a:gs>
              <a:gs pos="46000">
                <a:srgbClr val="00002E">
                  <a:alpha val="55000"/>
                </a:srgbClr>
              </a:gs>
              <a:gs pos="83000">
                <a:srgbClr val="00002E">
                  <a:alpha val="30000"/>
                </a:srgbClr>
              </a:gs>
              <a:gs pos="100000">
                <a:srgbClr val="00002E">
                  <a:alpha val="0"/>
                </a:srgbClr>
              </a:gs>
            </a:gsLst>
            <a:lin ang="5400000" scaled="0"/>
          </a:gradFill>
          <a:ln w="349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Placeholder 1"/>
          <p:cNvSpPr>
            <a:spLocks noGrp="1"/>
          </p:cNvSpPr>
          <p:nvPr>
            <p:ph type="title"/>
          </p:nvPr>
        </p:nvSpPr>
        <p:spPr>
          <a:xfrm>
            <a:off x="159027" y="40453"/>
            <a:ext cx="11194773" cy="65383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59026" y="844964"/>
            <a:ext cx="11194772" cy="5277540"/>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C9707F4-1AC1-4B82-AF3C-732B07CB6E39}" type="datetime1">
              <a:rPr lang="en-US" smtClean="0"/>
              <a:t>3/12/2024</a:t>
            </a:fld>
            <a:endParaRPr lang="en-US"/>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9343887" y="6434479"/>
            <a:ext cx="2743200" cy="365125"/>
          </a:xfrm>
          <a:prstGeom prst="rect">
            <a:avLst/>
          </a:prstGeom>
        </p:spPr>
        <p:txBody>
          <a:bodyPr vert="horz" lIns="91440" tIns="45720" rIns="91440" bIns="45720" rtlCol="0" anchor="ctr"/>
          <a:lstStyle>
            <a:lvl1pPr algn="r">
              <a:defRPr sz="1300">
                <a:solidFill>
                  <a:schemeClr val="bg1">
                    <a:lumMod val="85000"/>
                  </a:schemeClr>
                </a:solidFill>
              </a:defRPr>
            </a:lvl1pPr>
          </a:lstStyle>
          <a:p>
            <a:fld id="{114B16E8-EBC9-46F6-BADE-532102CDF09A}" type="slidenum">
              <a:rPr lang="en-US" smtClean="0"/>
              <a:pPr/>
              <a:t>‹#›</a:t>
            </a:fld>
            <a:endParaRPr lang="en-US"/>
          </a:p>
        </p:txBody>
      </p:sp>
    </p:spTree>
    <p:extLst>
      <p:ext uri="{BB962C8B-B14F-4D97-AF65-F5344CB8AC3E}">
        <p14:creationId xmlns:p14="http://schemas.microsoft.com/office/powerpoint/2010/main" val="3191662419"/>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hf hdr="0" ftr="0" dt="0"/>
  <p:txStyles>
    <p:titleStyle>
      <a:lvl1pPr algn="l" defTabSz="914400" rtl="0" eaLnBrk="1" latinLnBrk="0" hangingPunct="1">
        <a:lnSpc>
          <a:spcPct val="90000"/>
        </a:lnSpc>
        <a:spcBef>
          <a:spcPct val="0"/>
        </a:spcBef>
        <a:buNone/>
        <a:defRPr sz="44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Image" descr="Image">
            <a:extLst>
              <a:ext uri="{FF2B5EF4-FFF2-40B4-BE49-F238E27FC236}">
                <a16:creationId xmlns:a16="http://schemas.microsoft.com/office/drawing/2014/main" id="{A2A262D5-7FED-4008-9D22-1C88C5741215}"/>
              </a:ext>
            </a:extLst>
          </p:cNvPr>
          <p:cNvPicPr>
            <a:picLocks noChangeAspect="1"/>
          </p:cNvPicPr>
          <p:nvPr userDrawn="1"/>
        </p:nvPicPr>
        <p:blipFill>
          <a:blip r:embed="rId13">
            <a:alphaModFix amt="49872"/>
          </a:blip>
          <a:stretch>
            <a:fillRect/>
          </a:stretch>
        </p:blipFill>
        <p:spPr>
          <a:xfrm>
            <a:off x="3127514" y="-241"/>
            <a:ext cx="9064487" cy="6817789"/>
          </a:xfrm>
          <a:prstGeom prst="rect">
            <a:avLst/>
          </a:prstGeom>
          <a:ln w="12700">
            <a:miter lim="400000"/>
          </a:ln>
        </p:spPr>
      </p:pic>
      <p:sp>
        <p:nvSpPr>
          <p:cNvPr id="8" name="Rectangle 7">
            <a:extLst>
              <a:ext uri="{FF2B5EF4-FFF2-40B4-BE49-F238E27FC236}">
                <a16:creationId xmlns:a16="http://schemas.microsoft.com/office/drawing/2014/main" id="{5992903C-8FC0-4D34-8C7A-4FFF69A19DC7}"/>
              </a:ext>
            </a:extLst>
          </p:cNvPr>
          <p:cNvSpPr/>
          <p:nvPr userDrawn="1"/>
        </p:nvSpPr>
        <p:spPr>
          <a:xfrm>
            <a:off x="0" y="-20468"/>
            <a:ext cx="12192000" cy="6858241"/>
          </a:xfrm>
          <a:prstGeom prst="rect">
            <a:avLst/>
          </a:prstGeom>
          <a:gradFill>
            <a:gsLst>
              <a:gs pos="0">
                <a:srgbClr val="00002E"/>
              </a:gs>
              <a:gs pos="36000">
                <a:srgbClr val="00002E"/>
              </a:gs>
              <a:gs pos="83000">
                <a:srgbClr val="00002E">
                  <a:alpha val="71000"/>
                </a:srgbClr>
              </a:gs>
              <a:gs pos="100000">
                <a:srgbClr val="00002E">
                  <a:alpha val="20000"/>
                </a:srgbClr>
              </a:gs>
            </a:gsLst>
            <a:lin ang="0" scaled="0"/>
          </a:gradFill>
          <a:ln w="349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Placeholder 1"/>
          <p:cNvSpPr>
            <a:spLocks noGrp="1"/>
          </p:cNvSpPr>
          <p:nvPr>
            <p:ph type="title"/>
          </p:nvPr>
        </p:nvSpPr>
        <p:spPr>
          <a:xfrm>
            <a:off x="83598" y="40452"/>
            <a:ext cx="10515600" cy="651879"/>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598" y="753251"/>
            <a:ext cx="10515600" cy="51218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FCE1B87-C033-4728-A063-05C9F8A52838}" type="datetime1">
              <a:rPr lang="en-US" smtClean="0"/>
              <a:t>3/12/2024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9448800" y="6452423"/>
            <a:ext cx="2743200" cy="365125"/>
          </a:xfrm>
          <a:prstGeom prst="rect">
            <a:avLst/>
          </a:prstGeom>
        </p:spPr>
        <p:txBody>
          <a:bodyPr vert="horz" lIns="91440" tIns="45720" rIns="91440" bIns="45720" rtlCol="0" anchor="ctr"/>
          <a:lstStyle>
            <a:lvl1pPr algn="r">
              <a:defRPr sz="1200">
                <a:solidFill>
                  <a:schemeClr val="bg1"/>
                </a:solidFill>
              </a:defRPr>
            </a:lvl1pPr>
          </a:lstStyle>
          <a:p>
            <a:fld id="{114B16E8-EBC9-46F6-BADE-532102CDF09A}" type="slidenum">
              <a:rPr lang="en-US" smtClean="0"/>
              <a:pPr/>
              <a:t>‹#›</a:t>
            </a:fld>
            <a:endParaRPr lang="en-US"/>
          </a:p>
        </p:txBody>
      </p:sp>
    </p:spTree>
    <p:extLst>
      <p:ext uri="{BB962C8B-B14F-4D97-AF65-F5344CB8AC3E}">
        <p14:creationId xmlns:p14="http://schemas.microsoft.com/office/powerpoint/2010/main" val="86271970"/>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hf hdr="0" ftr="0" dt="0"/>
  <p:txStyles>
    <p:titleStyle>
      <a:lvl1pPr algn="l" defTabSz="914400" rtl="0" eaLnBrk="1" latinLnBrk="0" hangingPunct="1">
        <a:lnSpc>
          <a:spcPct val="90000"/>
        </a:lnSpc>
        <a:spcBef>
          <a:spcPct val="0"/>
        </a:spcBef>
        <a:buNone/>
        <a:defRPr sz="44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5.xml"/></Relationships>
</file>

<file path=ppt/slides/_rels/slide10.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0.jpeg"/><Relationship Id="rId7" Type="http://schemas.openxmlformats.org/officeDocument/2006/relationships/image" Target="../media/image26.png"/><Relationship Id="rId2" Type="http://schemas.openxmlformats.org/officeDocument/2006/relationships/notesSlide" Target="../notesSlides/notesSlide5.xml"/><Relationship Id="rId1" Type="http://schemas.openxmlformats.org/officeDocument/2006/relationships/slideLayout" Target="../slideLayouts/slideLayout46.xml"/><Relationship Id="rId6" Type="http://schemas.openxmlformats.org/officeDocument/2006/relationships/image" Target="../media/image25.png"/><Relationship Id="rId5" Type="http://schemas.openxmlformats.org/officeDocument/2006/relationships/image" Target="../media/image24.png"/><Relationship Id="rId10" Type="http://schemas.openxmlformats.org/officeDocument/2006/relationships/image" Target="../media/image29.png"/><Relationship Id="rId4" Type="http://schemas.openxmlformats.org/officeDocument/2006/relationships/image" Target="../media/image21.jpeg"/><Relationship Id="rId9" Type="http://schemas.openxmlformats.org/officeDocument/2006/relationships/image" Target="../media/image2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1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6.xml"/></Relationships>
</file>

<file path=ppt/slides/_rels/slide13.xml.rels><?xml version="1.0" encoding="UTF-8" standalone="yes"?>
<Relationships xmlns="http://schemas.openxmlformats.org/package/2006/relationships"><Relationship Id="rId2" Type="http://schemas.openxmlformats.org/officeDocument/2006/relationships/image" Target="../media/image31.tiff"/><Relationship Id="rId1" Type="http://schemas.openxmlformats.org/officeDocument/2006/relationships/slideLayout" Target="../slideLayouts/slideLayout46.xml"/></Relationships>
</file>

<file path=ppt/slides/_rels/slide14.xml.rels><?xml version="1.0" encoding="UTF-8" standalone="yes"?>
<Relationships xmlns="http://schemas.openxmlformats.org/package/2006/relationships"><Relationship Id="rId3" Type="http://schemas.openxmlformats.org/officeDocument/2006/relationships/image" Target="../media/image32.tiff"/><Relationship Id="rId2" Type="http://schemas.openxmlformats.org/officeDocument/2006/relationships/notesSlide" Target="../notesSlides/notesSlide6.xml"/><Relationship Id="rId1" Type="http://schemas.openxmlformats.org/officeDocument/2006/relationships/slideLayout" Target="../slideLayouts/slideLayout50.xml"/><Relationship Id="rId4" Type="http://schemas.openxmlformats.org/officeDocument/2006/relationships/image" Target="../media/image33.png"/></Relationships>
</file>

<file path=ppt/slides/_rels/slide15.xml.rels><?xml version="1.0" encoding="UTF-8" standalone="yes"?>
<Relationships xmlns="http://schemas.openxmlformats.org/package/2006/relationships"><Relationship Id="rId3" Type="http://schemas.openxmlformats.org/officeDocument/2006/relationships/image" Target="../media/image35.tif"/><Relationship Id="rId2" Type="http://schemas.openxmlformats.org/officeDocument/2006/relationships/image" Target="../media/image34.png"/><Relationship Id="rId1" Type="http://schemas.openxmlformats.org/officeDocument/2006/relationships/slideLayout" Target="../slideLayouts/slideLayout50.xml"/><Relationship Id="rId4" Type="http://schemas.openxmlformats.org/officeDocument/2006/relationships/image" Target="../media/image36.png"/></Relationships>
</file>

<file path=ppt/slides/_rels/slide16.xml.rels><?xml version="1.0" encoding="UTF-8" standalone="yes"?>
<Relationships xmlns="http://schemas.openxmlformats.org/package/2006/relationships"><Relationship Id="rId3" Type="http://schemas.openxmlformats.org/officeDocument/2006/relationships/image" Target="../media/image32.tiff"/><Relationship Id="rId7" Type="http://schemas.openxmlformats.org/officeDocument/2006/relationships/image" Target="../media/image38.png"/><Relationship Id="rId2" Type="http://schemas.openxmlformats.org/officeDocument/2006/relationships/notesSlide" Target="../notesSlides/notesSlide7.xml"/><Relationship Id="rId1" Type="http://schemas.openxmlformats.org/officeDocument/2006/relationships/slideLayout" Target="../slideLayouts/slideLayout50.xml"/><Relationship Id="rId6" Type="http://schemas.openxmlformats.org/officeDocument/2006/relationships/image" Target="../media/image37.png"/><Relationship Id="rId5" Type="http://schemas.openxmlformats.org/officeDocument/2006/relationships/image" Target="../media/image560.png"/><Relationship Id="rId4" Type="http://schemas.openxmlformats.org/officeDocument/2006/relationships/image" Target="../media/image550.png"/></Relationships>
</file>

<file path=ppt/slides/_rels/slide17.xml.rels><?xml version="1.0" encoding="UTF-8" standalone="yes"?>
<Relationships xmlns="http://schemas.openxmlformats.org/package/2006/relationships"><Relationship Id="rId2" Type="http://schemas.openxmlformats.org/officeDocument/2006/relationships/image" Target="../media/image31.tiff"/><Relationship Id="rId1" Type="http://schemas.openxmlformats.org/officeDocument/2006/relationships/slideLayout" Target="../slideLayouts/slideLayout4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3.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image" Target="../media/image9.jpeg"/><Relationship Id="rId3" Type="http://schemas.openxmlformats.org/officeDocument/2006/relationships/diagramData" Target="../diagrams/data1.xml"/><Relationship Id="rId7" Type="http://schemas.microsoft.com/office/2007/relationships/diagramDrawing" Target="../diagrams/drawing1.xml"/><Relationship Id="rId12" Type="http://schemas.openxmlformats.org/officeDocument/2006/relationships/image" Target="../media/image8.png"/><Relationship Id="rId17" Type="http://schemas.openxmlformats.org/officeDocument/2006/relationships/image" Target="../media/image13.jpeg"/><Relationship Id="rId2" Type="http://schemas.openxmlformats.org/officeDocument/2006/relationships/notesSlide" Target="../notesSlides/notesSlide2.xml"/><Relationship Id="rId16" Type="http://schemas.openxmlformats.org/officeDocument/2006/relationships/image" Target="../media/image12.jpeg"/><Relationship Id="rId1" Type="http://schemas.openxmlformats.org/officeDocument/2006/relationships/slideLayout" Target="../slideLayouts/slideLayout46.xml"/><Relationship Id="rId6" Type="http://schemas.openxmlformats.org/officeDocument/2006/relationships/diagramColors" Target="../diagrams/colors1.xml"/><Relationship Id="rId11" Type="http://schemas.openxmlformats.org/officeDocument/2006/relationships/image" Target="../media/image7.jpeg"/><Relationship Id="rId5" Type="http://schemas.openxmlformats.org/officeDocument/2006/relationships/diagramQuickStyle" Target="../diagrams/quickStyle1.xml"/><Relationship Id="rId15" Type="http://schemas.openxmlformats.org/officeDocument/2006/relationships/image" Target="../media/image11.jpeg"/><Relationship Id="rId10" Type="http://schemas.openxmlformats.org/officeDocument/2006/relationships/image" Target="../media/image6.jpeg"/><Relationship Id="rId4" Type="http://schemas.openxmlformats.org/officeDocument/2006/relationships/diagramLayout" Target="../diagrams/layout1.xml"/><Relationship Id="rId9" Type="http://schemas.openxmlformats.org/officeDocument/2006/relationships/image" Target="../media/image5.png"/><Relationship Id="rId14"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46.xml"/><Relationship Id="rId4" Type="http://schemas.openxmlformats.org/officeDocument/2006/relationships/image" Target="../media/image16.png"/></Relationships>
</file>

<file path=ppt/slides/_rels/slide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46.xml"/></Relationships>
</file>

<file path=ppt/slides/_rels/slide6.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4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46.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9.jpeg"/><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3.xml"/><Relationship Id="rId1" Type="http://schemas.openxmlformats.org/officeDocument/2006/relationships/slideLayout" Target="../slideLayouts/slideLayout46.xml"/><Relationship Id="rId4" Type="http://schemas.openxmlformats.org/officeDocument/2006/relationships/image" Target="../media/image21.jpeg"/></Relationships>
</file>

<file path=ppt/slides/_rels/slide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4.xml"/><Relationship Id="rId1" Type="http://schemas.openxmlformats.org/officeDocument/2006/relationships/slideLayout" Target="../slideLayouts/slideLayout46.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AA327E34-CEE8-4F8E-AA53-D52AB50C52E2}"/>
              </a:ext>
            </a:extLst>
          </p:cNvPr>
          <p:cNvSpPr>
            <a:spLocks noGrp="1"/>
          </p:cNvSpPr>
          <p:nvPr>
            <p:ph type="subTitle" idx="1"/>
          </p:nvPr>
        </p:nvSpPr>
        <p:spPr>
          <a:xfrm>
            <a:off x="1360763" y="2074561"/>
            <a:ext cx="9546672" cy="2086119"/>
          </a:xfrm>
        </p:spPr>
        <p:txBody>
          <a:bodyPr>
            <a:normAutofit/>
          </a:bodyPr>
          <a:lstStyle/>
          <a:p>
            <a:r>
              <a:rPr lang="en-US" b="1" dirty="0"/>
              <a:t>May 7</a:t>
            </a:r>
            <a:r>
              <a:rPr lang="en-US" b="1" baseline="30000" dirty="0"/>
              <a:t>th</a:t>
            </a:r>
            <a:r>
              <a:rPr lang="en-US" b="1" dirty="0"/>
              <a:t>, 2024</a:t>
            </a:r>
            <a:endParaRPr lang="en-US" dirty="0"/>
          </a:p>
          <a:p>
            <a:endParaRPr lang="en-US" dirty="0"/>
          </a:p>
        </p:txBody>
      </p:sp>
      <p:sp>
        <p:nvSpPr>
          <p:cNvPr id="8" name="Subtitle 2">
            <a:extLst>
              <a:ext uri="{FF2B5EF4-FFF2-40B4-BE49-F238E27FC236}">
                <a16:creationId xmlns:a16="http://schemas.microsoft.com/office/drawing/2014/main" id="{34877C3F-B7C2-46EA-9943-84471AEABC35}"/>
              </a:ext>
            </a:extLst>
          </p:cNvPr>
          <p:cNvSpPr txBox="1">
            <a:spLocks/>
          </p:cNvSpPr>
          <p:nvPr/>
        </p:nvSpPr>
        <p:spPr>
          <a:xfrm>
            <a:off x="1557802" y="301573"/>
            <a:ext cx="9152594" cy="1780387"/>
          </a:xfrm>
          <a:prstGeom prst="rect">
            <a:avLst/>
          </a:prstGeom>
        </p:spPr>
        <p:txBody>
          <a:bodyPr vert="horz" lIns="91440" tIns="45720" rIns="91440" bIns="45720" rtlCol="0">
            <a:normAutofit fontScale="92500"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bg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bg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bg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bg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4000" b="1" dirty="0"/>
              <a:t>UT Austin</a:t>
            </a:r>
          </a:p>
          <a:p>
            <a:r>
              <a:rPr lang="en-US" sz="4000" b="1" dirty="0"/>
              <a:t>CMB Summer School</a:t>
            </a:r>
          </a:p>
          <a:p>
            <a:r>
              <a:rPr lang="en-US" sz="4000" b="1" dirty="0"/>
              <a:t>Experimental Parameters</a:t>
            </a:r>
            <a:endParaRPr lang="en-US" sz="4000" dirty="0"/>
          </a:p>
        </p:txBody>
      </p:sp>
      <p:sp>
        <p:nvSpPr>
          <p:cNvPr id="4" name="Slide Number Placeholder 3">
            <a:extLst>
              <a:ext uri="{FF2B5EF4-FFF2-40B4-BE49-F238E27FC236}">
                <a16:creationId xmlns:a16="http://schemas.microsoft.com/office/drawing/2014/main" id="{559BA37A-AC2A-470E-AE3D-31D5F749A036}"/>
              </a:ext>
            </a:extLst>
          </p:cNvPr>
          <p:cNvSpPr>
            <a:spLocks noGrp="1"/>
          </p:cNvSpPr>
          <p:nvPr>
            <p:ph type="sldNum" sz="quarter" idx="12"/>
          </p:nvPr>
        </p:nvSpPr>
        <p:spPr/>
        <p:txBody>
          <a:bodyPr/>
          <a:lstStyle/>
          <a:p>
            <a:fld id="{114B16E8-EBC9-46F6-BADE-532102CDF09A}" type="slidenum">
              <a:rPr lang="en-US" smtClean="0"/>
              <a:t>1</a:t>
            </a:fld>
            <a:endParaRPr lang="en-US"/>
          </a:p>
        </p:txBody>
      </p:sp>
    </p:spTree>
    <p:extLst>
      <p:ext uri="{BB962C8B-B14F-4D97-AF65-F5344CB8AC3E}">
        <p14:creationId xmlns:p14="http://schemas.microsoft.com/office/powerpoint/2010/main" val="20369393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6E3749-5398-45F0-9F2A-6DCDBD7E3F87}"/>
              </a:ext>
            </a:extLst>
          </p:cNvPr>
          <p:cNvSpPr>
            <a:spLocks noGrp="1"/>
          </p:cNvSpPr>
          <p:nvPr>
            <p:ph type="title"/>
          </p:nvPr>
        </p:nvSpPr>
        <p:spPr/>
        <p:txBody>
          <a:bodyPr>
            <a:normAutofit/>
          </a:bodyPr>
          <a:lstStyle/>
          <a:p>
            <a:r>
              <a:rPr lang="en-US" dirty="0"/>
              <a:t>Detecting Primordial Gravitational Waves</a:t>
            </a:r>
          </a:p>
        </p:txBody>
      </p:sp>
      <p:pic>
        <p:nvPicPr>
          <p:cNvPr id="2056" name="Picture 8">
            <a:extLst>
              <a:ext uri="{FF2B5EF4-FFF2-40B4-BE49-F238E27FC236}">
                <a16:creationId xmlns:a16="http://schemas.microsoft.com/office/drawing/2014/main" id="{94F4436D-6AD6-4F3F-BECF-87A61F247A40}"/>
              </a:ext>
            </a:extLst>
          </p:cNvPr>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56937" y="980625"/>
            <a:ext cx="8194428" cy="5076715"/>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9F6A4971-69A2-44A2-82A8-1FC414CCFA5F}"/>
              </a:ext>
            </a:extLst>
          </p:cNvPr>
          <p:cNvPicPr>
            <a:picLocks noChangeAspect="1" noChangeArrowheads="1"/>
          </p:cNvPicPr>
          <p:nvPr/>
        </p:nvPicPr>
        <p:blipFill rotWithShape="1">
          <a:blip r:embed="rId4" cstate="hqprint">
            <a:extLst>
              <a:ext uri="{28A0092B-C50C-407E-A947-70E740481C1C}">
                <a14:useLocalDpi xmlns:a14="http://schemas.microsoft.com/office/drawing/2010/main" val="0"/>
              </a:ext>
            </a:extLst>
          </a:blip>
          <a:srcRect/>
          <a:stretch/>
        </p:blipFill>
        <p:spPr bwMode="auto">
          <a:xfrm>
            <a:off x="4299500" y="980625"/>
            <a:ext cx="7841648" cy="5076715"/>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A1200464-5C91-42E3-A17A-3003B508CE9E}"/>
              </a:ext>
            </a:extLst>
          </p:cNvPr>
          <p:cNvSpPr txBox="1"/>
          <p:nvPr/>
        </p:nvSpPr>
        <p:spPr>
          <a:xfrm>
            <a:off x="4496024" y="5749563"/>
            <a:ext cx="2473377" cy="307777"/>
          </a:xfrm>
          <a:prstGeom prst="rect">
            <a:avLst/>
          </a:prstGeom>
          <a:solidFill>
            <a:schemeClr val="bg1"/>
          </a:solidFill>
          <a:effectLst>
            <a:softEdge rad="63500"/>
          </a:effectLst>
        </p:spPr>
        <p:txBody>
          <a:bodyPr wrap="square" rtlCol="0">
            <a:spAutoFit/>
          </a:bodyPr>
          <a:lstStyle/>
          <a:p>
            <a:r>
              <a:rPr lang="en-US" sz="1400" dirty="0" err="1">
                <a:solidFill>
                  <a:schemeClr val="tx1">
                    <a:lumMod val="65000"/>
                    <a:lumOff val="35000"/>
                  </a:schemeClr>
                </a:solidFill>
              </a:rPr>
              <a:t>Kamionkowski</a:t>
            </a:r>
            <a:r>
              <a:rPr lang="en-US" sz="1400" dirty="0">
                <a:solidFill>
                  <a:schemeClr val="tx1">
                    <a:lumMod val="65000"/>
                    <a:lumOff val="35000"/>
                  </a:schemeClr>
                </a:solidFill>
              </a:rPr>
              <a:t> and </a:t>
            </a:r>
            <a:r>
              <a:rPr lang="en-US" sz="1400" dirty="0" err="1">
                <a:solidFill>
                  <a:schemeClr val="tx1">
                    <a:lumMod val="65000"/>
                    <a:lumOff val="35000"/>
                  </a:schemeClr>
                </a:solidFill>
              </a:rPr>
              <a:t>Kovetz</a:t>
            </a:r>
            <a:r>
              <a:rPr lang="en-US" sz="1400" dirty="0">
                <a:solidFill>
                  <a:schemeClr val="tx1">
                    <a:lumMod val="65000"/>
                    <a:lumOff val="35000"/>
                  </a:schemeClr>
                </a:solidFill>
              </a:rPr>
              <a:t> 2015</a:t>
            </a:r>
          </a:p>
        </p:txBody>
      </p:sp>
      <p:sp>
        <p:nvSpPr>
          <p:cNvPr id="3" name="Slide Number Placeholder 2">
            <a:extLst>
              <a:ext uri="{FF2B5EF4-FFF2-40B4-BE49-F238E27FC236}">
                <a16:creationId xmlns:a16="http://schemas.microsoft.com/office/drawing/2014/main" id="{7379E99B-23DF-4F77-B1A8-0134F9B058E3}"/>
              </a:ext>
            </a:extLst>
          </p:cNvPr>
          <p:cNvSpPr>
            <a:spLocks noGrp="1"/>
          </p:cNvSpPr>
          <p:nvPr>
            <p:ph type="sldNum" sz="quarter" idx="12"/>
          </p:nvPr>
        </p:nvSpPr>
        <p:spPr/>
        <p:txBody>
          <a:bodyPr/>
          <a:lstStyle/>
          <a:p>
            <a:fld id="{114B16E8-EBC9-46F6-BADE-532102CDF09A}" type="slidenum">
              <a:rPr lang="en-US" smtClean="0"/>
              <a:t>10</a:t>
            </a:fld>
            <a:endParaRPr lang="en-US"/>
          </a:p>
        </p:txBody>
      </p:sp>
      <p:sp>
        <p:nvSpPr>
          <p:cNvPr id="17" name="Rectangle 16">
            <a:extLst>
              <a:ext uri="{FF2B5EF4-FFF2-40B4-BE49-F238E27FC236}">
                <a16:creationId xmlns:a16="http://schemas.microsoft.com/office/drawing/2014/main" id="{51D92EE4-676E-4F0B-8D0C-79AB8CE63655}"/>
              </a:ext>
            </a:extLst>
          </p:cNvPr>
          <p:cNvSpPr/>
          <p:nvPr/>
        </p:nvSpPr>
        <p:spPr>
          <a:xfrm>
            <a:off x="83598" y="1021281"/>
            <a:ext cx="12051465" cy="22197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24" name="Picture 4">
            <a:extLst>
              <a:ext uri="{FF2B5EF4-FFF2-40B4-BE49-F238E27FC236}">
                <a16:creationId xmlns:a16="http://schemas.microsoft.com/office/drawing/2014/main" id="{BABF186A-6946-4F3F-BFA3-E5AC345540B8}"/>
              </a:ext>
            </a:extLst>
          </p:cNvPr>
          <p:cNvPicPr>
            <a:picLocks noChangeAspect="1" noChangeArrowheads="1"/>
          </p:cNvPicPr>
          <p:nvPr/>
        </p:nvPicPr>
        <p:blipFill rotWithShape="1">
          <a:blip r:embed="rId5" cstate="hqprint">
            <a:extLst>
              <a:ext uri="{28A0092B-C50C-407E-A947-70E740481C1C}">
                <a14:useLocalDpi xmlns:a14="http://schemas.microsoft.com/office/drawing/2010/main" val="0"/>
              </a:ext>
            </a:extLst>
          </a:blip>
          <a:srcRect/>
          <a:stretch/>
        </p:blipFill>
        <p:spPr bwMode="auto">
          <a:xfrm>
            <a:off x="4412886" y="672848"/>
            <a:ext cx="6011992" cy="3102398"/>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a:extLst>
              <a:ext uri="{FF2B5EF4-FFF2-40B4-BE49-F238E27FC236}">
                <a16:creationId xmlns:a16="http://schemas.microsoft.com/office/drawing/2014/main" id="{90A55B0D-69CF-4C40-B323-5022FFD7420B}"/>
              </a:ext>
            </a:extLst>
          </p:cNvPr>
          <p:cNvPicPr>
            <a:picLocks noChangeAspect="1" noChangeArrowheads="1"/>
          </p:cNvPicPr>
          <p:nvPr/>
        </p:nvPicPr>
        <p:blipFill rotWithShape="1">
          <a:blip r:embed="rId6" cstate="hqprint">
            <a:extLst>
              <a:ext uri="{28A0092B-C50C-407E-A947-70E740481C1C}">
                <a14:useLocalDpi xmlns:a14="http://schemas.microsoft.com/office/drawing/2010/main" val="0"/>
              </a:ext>
            </a:extLst>
          </a:blip>
          <a:srcRect/>
          <a:stretch/>
        </p:blipFill>
        <p:spPr bwMode="auto">
          <a:xfrm>
            <a:off x="10424878" y="672848"/>
            <a:ext cx="867905" cy="310239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0">
            <a:extLst>
              <a:ext uri="{FF2B5EF4-FFF2-40B4-BE49-F238E27FC236}">
                <a16:creationId xmlns:a16="http://schemas.microsoft.com/office/drawing/2014/main" id="{54B1A44A-70FD-4046-A45A-50C76E2ED50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20707785">
            <a:off x="1608626" y="1223152"/>
            <a:ext cx="4400550" cy="857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 name="Picture 11">
            <a:extLst>
              <a:ext uri="{FF2B5EF4-FFF2-40B4-BE49-F238E27FC236}">
                <a16:creationId xmlns:a16="http://schemas.microsoft.com/office/drawing/2014/main" id="{0A82C043-CD76-4E2C-83BF-926A508158E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20824903">
            <a:off x="1537799" y="1259877"/>
            <a:ext cx="1933575" cy="2952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 name="Picture 3">
            <a:extLst>
              <a:ext uri="{FF2B5EF4-FFF2-40B4-BE49-F238E27FC236}">
                <a16:creationId xmlns:a16="http://schemas.microsoft.com/office/drawing/2014/main" id="{E4AF69C4-2FC0-495B-A7DE-5B4EC79A919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rot="722263">
            <a:off x="1636337" y="3513870"/>
            <a:ext cx="4393406" cy="7144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6" name="Picture 4">
            <a:extLst>
              <a:ext uri="{FF2B5EF4-FFF2-40B4-BE49-F238E27FC236}">
                <a16:creationId xmlns:a16="http://schemas.microsoft.com/office/drawing/2014/main" id="{26352A93-B245-41E4-AE5A-96FE542BA2E4}"/>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rot="722263">
            <a:off x="1808973" y="2906722"/>
            <a:ext cx="4393406"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TextBox 10">
            <a:extLst>
              <a:ext uri="{FF2B5EF4-FFF2-40B4-BE49-F238E27FC236}">
                <a16:creationId xmlns:a16="http://schemas.microsoft.com/office/drawing/2014/main" id="{918D7BE4-F7A9-49E1-A0CC-2F2D3743D9FB}"/>
              </a:ext>
            </a:extLst>
          </p:cNvPr>
          <p:cNvSpPr txBox="1"/>
          <p:nvPr/>
        </p:nvSpPr>
        <p:spPr>
          <a:xfrm>
            <a:off x="9720277" y="2909701"/>
            <a:ext cx="589613" cy="307777"/>
          </a:xfrm>
          <a:prstGeom prst="rect">
            <a:avLst/>
          </a:prstGeom>
          <a:solidFill>
            <a:schemeClr val="bg1"/>
          </a:solidFill>
          <a:effectLst>
            <a:softEdge rad="63500"/>
          </a:effectLst>
        </p:spPr>
        <p:txBody>
          <a:bodyPr wrap="square" rtlCol="0">
            <a:spAutoFit/>
          </a:bodyPr>
          <a:lstStyle/>
          <a:p>
            <a:r>
              <a:rPr lang="en-US" sz="1400" dirty="0">
                <a:solidFill>
                  <a:schemeClr val="tx1">
                    <a:lumMod val="65000"/>
                    <a:lumOff val="35000"/>
                  </a:schemeClr>
                </a:solidFill>
              </a:rPr>
              <a:t>BK-V</a:t>
            </a:r>
          </a:p>
        </p:txBody>
      </p:sp>
    </p:spTree>
    <p:extLst>
      <p:ext uri="{BB962C8B-B14F-4D97-AF65-F5344CB8AC3E}">
        <p14:creationId xmlns:p14="http://schemas.microsoft.com/office/powerpoint/2010/main" val="3496273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Effect transition="in" filter="fade">
                                      <p:cBhvr>
                                        <p:cTn id="9" dur="500"/>
                                        <p:tgtEl>
                                          <p:spTgt spid="14"/>
                                        </p:tgtEl>
                                      </p:cBhvr>
                                    </p:animEffect>
                                  </p:childTnLst>
                                </p:cTn>
                              </p:par>
                              <p:par>
                                <p:cTn id="10" presetID="53" presetClass="entr" presetSubtype="16" fill="hold" nodeType="withEffect">
                                  <p:stCondLst>
                                    <p:cond delay="0"/>
                                  </p:stCondLst>
                                  <p:childTnLst>
                                    <p:set>
                                      <p:cBhvr>
                                        <p:cTn id="11" dur="1" fill="hold">
                                          <p:stCondLst>
                                            <p:cond delay="0"/>
                                          </p:stCondLst>
                                        </p:cTn>
                                        <p:tgtEl>
                                          <p:spTgt spid="12"/>
                                        </p:tgtEl>
                                        <p:attrNameLst>
                                          <p:attrName>style.visibility</p:attrName>
                                        </p:attrNameLst>
                                      </p:cBhvr>
                                      <p:to>
                                        <p:strVal val="visible"/>
                                      </p:to>
                                    </p:set>
                                    <p:anim calcmode="lin" valueType="num">
                                      <p:cBhvr>
                                        <p:cTn id="12" dur="500" fill="hold"/>
                                        <p:tgtEl>
                                          <p:spTgt spid="12"/>
                                        </p:tgtEl>
                                        <p:attrNameLst>
                                          <p:attrName>ppt_w</p:attrName>
                                        </p:attrNameLst>
                                      </p:cBhvr>
                                      <p:tavLst>
                                        <p:tav tm="0">
                                          <p:val>
                                            <p:fltVal val="0"/>
                                          </p:val>
                                        </p:tav>
                                        <p:tav tm="100000">
                                          <p:val>
                                            <p:strVal val="#ppt_w"/>
                                          </p:val>
                                        </p:tav>
                                      </p:tavLst>
                                    </p:anim>
                                    <p:anim calcmode="lin" valueType="num">
                                      <p:cBhvr>
                                        <p:cTn id="13" dur="500" fill="hold"/>
                                        <p:tgtEl>
                                          <p:spTgt spid="12"/>
                                        </p:tgtEl>
                                        <p:attrNameLst>
                                          <p:attrName>ppt_h</p:attrName>
                                        </p:attrNameLst>
                                      </p:cBhvr>
                                      <p:tavLst>
                                        <p:tav tm="0">
                                          <p:val>
                                            <p:fltVal val="0"/>
                                          </p:val>
                                        </p:tav>
                                        <p:tav tm="100000">
                                          <p:val>
                                            <p:strVal val="#ppt_h"/>
                                          </p:val>
                                        </p:tav>
                                      </p:tavLst>
                                    </p:anim>
                                    <p:animEffect transition="in" filter="fade">
                                      <p:cBhvr>
                                        <p:cTn id="14" dur="500"/>
                                        <p:tgtEl>
                                          <p:spTgt spid="12"/>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anim calcmode="lin" valueType="num">
                                      <p:cBhvr>
                                        <p:cTn id="19" dur="500" fill="hold"/>
                                        <p:tgtEl>
                                          <p:spTgt spid="16"/>
                                        </p:tgtEl>
                                        <p:attrNameLst>
                                          <p:attrName>ppt_w</p:attrName>
                                        </p:attrNameLst>
                                      </p:cBhvr>
                                      <p:tavLst>
                                        <p:tav tm="0">
                                          <p:val>
                                            <p:fltVal val="0"/>
                                          </p:val>
                                        </p:tav>
                                        <p:tav tm="100000">
                                          <p:val>
                                            <p:strVal val="#ppt_w"/>
                                          </p:val>
                                        </p:tav>
                                      </p:tavLst>
                                    </p:anim>
                                    <p:anim calcmode="lin" valueType="num">
                                      <p:cBhvr>
                                        <p:cTn id="20" dur="500" fill="hold"/>
                                        <p:tgtEl>
                                          <p:spTgt spid="16"/>
                                        </p:tgtEl>
                                        <p:attrNameLst>
                                          <p:attrName>ppt_h</p:attrName>
                                        </p:attrNameLst>
                                      </p:cBhvr>
                                      <p:tavLst>
                                        <p:tav tm="0">
                                          <p:val>
                                            <p:fltVal val="0"/>
                                          </p:val>
                                        </p:tav>
                                        <p:tav tm="100000">
                                          <p:val>
                                            <p:strVal val="#ppt_h"/>
                                          </p:val>
                                        </p:tav>
                                      </p:tavLst>
                                    </p:anim>
                                    <p:animEffect transition="in" filter="fade">
                                      <p:cBhvr>
                                        <p:cTn id="21" dur="500"/>
                                        <p:tgtEl>
                                          <p:spTgt spid="16"/>
                                        </p:tgtEl>
                                      </p:cBhvr>
                                    </p:animEffect>
                                  </p:childTnLst>
                                </p:cTn>
                              </p:par>
                              <p:par>
                                <p:cTn id="22" presetID="53" presetClass="entr" presetSubtype="16" fill="hold" nodeType="withEffect">
                                  <p:stCondLst>
                                    <p:cond delay="0"/>
                                  </p:stCondLst>
                                  <p:childTnLst>
                                    <p:set>
                                      <p:cBhvr>
                                        <p:cTn id="23" dur="1" fill="hold">
                                          <p:stCondLst>
                                            <p:cond delay="0"/>
                                          </p:stCondLst>
                                        </p:cTn>
                                        <p:tgtEl>
                                          <p:spTgt spid="15"/>
                                        </p:tgtEl>
                                        <p:attrNameLst>
                                          <p:attrName>style.visibility</p:attrName>
                                        </p:attrNameLst>
                                      </p:cBhvr>
                                      <p:to>
                                        <p:strVal val="visible"/>
                                      </p:to>
                                    </p:set>
                                    <p:anim calcmode="lin" valueType="num">
                                      <p:cBhvr>
                                        <p:cTn id="24" dur="500" fill="hold"/>
                                        <p:tgtEl>
                                          <p:spTgt spid="15"/>
                                        </p:tgtEl>
                                        <p:attrNameLst>
                                          <p:attrName>ppt_w</p:attrName>
                                        </p:attrNameLst>
                                      </p:cBhvr>
                                      <p:tavLst>
                                        <p:tav tm="0">
                                          <p:val>
                                            <p:fltVal val="0"/>
                                          </p:val>
                                        </p:tav>
                                        <p:tav tm="100000">
                                          <p:val>
                                            <p:strVal val="#ppt_w"/>
                                          </p:val>
                                        </p:tav>
                                      </p:tavLst>
                                    </p:anim>
                                    <p:anim calcmode="lin" valueType="num">
                                      <p:cBhvr>
                                        <p:cTn id="25" dur="500" fill="hold"/>
                                        <p:tgtEl>
                                          <p:spTgt spid="15"/>
                                        </p:tgtEl>
                                        <p:attrNameLst>
                                          <p:attrName>ppt_h</p:attrName>
                                        </p:attrNameLst>
                                      </p:cBhvr>
                                      <p:tavLst>
                                        <p:tav tm="0">
                                          <p:val>
                                            <p:fltVal val="0"/>
                                          </p:val>
                                        </p:tav>
                                        <p:tav tm="100000">
                                          <p:val>
                                            <p:strVal val="#ppt_h"/>
                                          </p:val>
                                        </p:tav>
                                      </p:tavLst>
                                    </p:anim>
                                    <p:animEffect transition="in" filter="fade">
                                      <p:cBhvr>
                                        <p:cTn id="26"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15973F-C42A-477D-ECDD-2C387F7DB6F3}"/>
              </a:ext>
            </a:extLst>
          </p:cNvPr>
          <p:cNvSpPr>
            <a:spLocks noGrp="1"/>
          </p:cNvSpPr>
          <p:nvPr>
            <p:ph type="title"/>
          </p:nvPr>
        </p:nvSpPr>
        <p:spPr/>
        <p:txBody>
          <a:bodyPr/>
          <a:lstStyle/>
          <a:p>
            <a:r>
              <a:rPr lang="en-US" dirty="0"/>
              <a:t>Interpreting the Power Spectrum</a:t>
            </a:r>
          </a:p>
        </p:txBody>
      </p:sp>
      <p:sp>
        <p:nvSpPr>
          <p:cNvPr id="3" name="Content Placeholder 2">
            <a:extLst>
              <a:ext uri="{FF2B5EF4-FFF2-40B4-BE49-F238E27FC236}">
                <a16:creationId xmlns:a16="http://schemas.microsoft.com/office/drawing/2014/main" id="{1CF882BC-B068-5C7E-4614-D6C6B8F1877C}"/>
              </a:ext>
            </a:extLst>
          </p:cNvPr>
          <p:cNvSpPr>
            <a:spLocks noGrp="1"/>
          </p:cNvSpPr>
          <p:nvPr>
            <p:ph idx="1"/>
          </p:nvPr>
        </p:nvSpPr>
        <p:spPr/>
        <p:txBody>
          <a:bodyPr/>
          <a:lstStyle/>
          <a:p>
            <a:r>
              <a:rPr lang="en-US" dirty="0"/>
              <a:t>Brief intro, more to come during workshop</a:t>
            </a:r>
          </a:p>
        </p:txBody>
      </p:sp>
      <p:sp>
        <p:nvSpPr>
          <p:cNvPr id="4" name="Slide Number Placeholder 3">
            <a:extLst>
              <a:ext uri="{FF2B5EF4-FFF2-40B4-BE49-F238E27FC236}">
                <a16:creationId xmlns:a16="http://schemas.microsoft.com/office/drawing/2014/main" id="{5F5C46FC-5820-C494-12CF-9895C2EB88AE}"/>
              </a:ext>
            </a:extLst>
          </p:cNvPr>
          <p:cNvSpPr>
            <a:spLocks noGrp="1"/>
          </p:cNvSpPr>
          <p:nvPr>
            <p:ph type="sldNum" sz="quarter" idx="12"/>
          </p:nvPr>
        </p:nvSpPr>
        <p:spPr/>
        <p:txBody>
          <a:bodyPr/>
          <a:lstStyle/>
          <a:p>
            <a:fld id="{114B16E8-EBC9-46F6-BADE-532102CDF09A}" type="slidenum">
              <a:rPr lang="en-US" smtClean="0"/>
              <a:t>11</a:t>
            </a:fld>
            <a:endParaRPr lang="en-US"/>
          </a:p>
        </p:txBody>
      </p:sp>
    </p:spTree>
    <p:extLst>
      <p:ext uri="{BB962C8B-B14F-4D97-AF65-F5344CB8AC3E}">
        <p14:creationId xmlns:p14="http://schemas.microsoft.com/office/powerpoint/2010/main" val="4247901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397E0A1-80C9-4A95-969C-67BA67007EFE}"/>
              </a:ext>
            </a:extLst>
          </p:cNvPr>
          <p:cNvPicPr>
            <a:picLocks noChangeAspect="1"/>
          </p:cNvPicPr>
          <p:nvPr/>
        </p:nvPicPr>
        <p:blipFill>
          <a:blip r:embed="rId2"/>
          <a:stretch>
            <a:fillRect/>
          </a:stretch>
        </p:blipFill>
        <p:spPr>
          <a:xfrm>
            <a:off x="2486899" y="787366"/>
            <a:ext cx="7218201" cy="5688472"/>
          </a:xfrm>
          <a:prstGeom prst="rect">
            <a:avLst/>
          </a:prstGeom>
          <a:ln>
            <a:solidFill>
              <a:schemeClr val="tx1"/>
            </a:solidFill>
          </a:ln>
        </p:spPr>
      </p:pic>
      <p:sp>
        <p:nvSpPr>
          <p:cNvPr id="2" name="Title 1">
            <a:extLst>
              <a:ext uri="{FF2B5EF4-FFF2-40B4-BE49-F238E27FC236}">
                <a16:creationId xmlns:a16="http://schemas.microsoft.com/office/drawing/2014/main" id="{E342D7A4-EA7C-42DA-A3B5-46E5CBB03023}"/>
              </a:ext>
            </a:extLst>
          </p:cNvPr>
          <p:cNvSpPr>
            <a:spLocks noGrp="1"/>
          </p:cNvSpPr>
          <p:nvPr>
            <p:ph type="title"/>
          </p:nvPr>
        </p:nvSpPr>
        <p:spPr/>
        <p:txBody>
          <a:bodyPr>
            <a:normAutofit/>
          </a:bodyPr>
          <a:lstStyle/>
          <a:p>
            <a:r>
              <a:rPr lang="en-US" dirty="0"/>
              <a:t>Amplitude vs. angular scale</a:t>
            </a:r>
          </a:p>
        </p:txBody>
      </p:sp>
      <p:sp>
        <p:nvSpPr>
          <p:cNvPr id="9" name="TextBox 8">
            <a:extLst>
              <a:ext uri="{FF2B5EF4-FFF2-40B4-BE49-F238E27FC236}">
                <a16:creationId xmlns:a16="http://schemas.microsoft.com/office/drawing/2014/main" id="{11D04366-5F39-4C00-95E0-49B5CFEB42EB}"/>
              </a:ext>
            </a:extLst>
          </p:cNvPr>
          <p:cNvSpPr txBox="1"/>
          <p:nvPr/>
        </p:nvSpPr>
        <p:spPr>
          <a:xfrm>
            <a:off x="2486899" y="6144646"/>
            <a:ext cx="1798820" cy="307777"/>
          </a:xfrm>
          <a:prstGeom prst="rect">
            <a:avLst/>
          </a:prstGeom>
          <a:solidFill>
            <a:schemeClr val="bg1"/>
          </a:solidFill>
          <a:effectLst>
            <a:softEdge rad="63500"/>
          </a:effectLst>
        </p:spPr>
        <p:txBody>
          <a:bodyPr wrap="square" rtlCol="0">
            <a:spAutoFit/>
          </a:bodyPr>
          <a:lstStyle/>
          <a:p>
            <a:r>
              <a:rPr lang="en-US" sz="1400" dirty="0">
                <a:solidFill>
                  <a:schemeClr val="tx1">
                    <a:lumMod val="65000"/>
                    <a:lumOff val="35000"/>
                  </a:schemeClr>
                </a:solidFill>
              </a:rPr>
              <a:t>CMB-S4 Science Book</a:t>
            </a:r>
          </a:p>
        </p:txBody>
      </p:sp>
      <p:sp>
        <p:nvSpPr>
          <p:cNvPr id="3" name="TextBox 2">
            <a:extLst>
              <a:ext uri="{FF2B5EF4-FFF2-40B4-BE49-F238E27FC236}">
                <a16:creationId xmlns:a16="http://schemas.microsoft.com/office/drawing/2014/main" id="{F6C4336F-B7D5-4E99-8DA0-9F7E1B25ECBE}"/>
              </a:ext>
            </a:extLst>
          </p:cNvPr>
          <p:cNvSpPr txBox="1"/>
          <p:nvPr/>
        </p:nvSpPr>
        <p:spPr>
          <a:xfrm>
            <a:off x="7456932" y="3906127"/>
            <a:ext cx="1526647" cy="461665"/>
          </a:xfrm>
          <a:prstGeom prst="rect">
            <a:avLst/>
          </a:prstGeom>
          <a:solidFill>
            <a:schemeClr val="bg1"/>
          </a:solidFill>
          <a:effectLst>
            <a:softEdge rad="63500"/>
          </a:effectLst>
        </p:spPr>
        <p:txBody>
          <a:bodyPr wrap="square" rtlCol="0">
            <a:spAutoFit/>
          </a:bodyPr>
          <a:lstStyle/>
          <a:p>
            <a:r>
              <a:rPr lang="en-US" sz="2400" b="1" dirty="0">
                <a:solidFill>
                  <a:schemeClr val="accent4">
                    <a:lumMod val="60000"/>
                    <a:lumOff val="40000"/>
                  </a:schemeClr>
                </a:solidFill>
              </a:rPr>
              <a:t>BICEP</a:t>
            </a:r>
          </a:p>
        </p:txBody>
      </p:sp>
      <p:sp>
        <p:nvSpPr>
          <p:cNvPr id="8" name="Slide Number Placeholder 7">
            <a:extLst>
              <a:ext uri="{FF2B5EF4-FFF2-40B4-BE49-F238E27FC236}">
                <a16:creationId xmlns:a16="http://schemas.microsoft.com/office/drawing/2014/main" id="{4088AB5D-3C9E-450E-A575-74E4665BF427}"/>
              </a:ext>
            </a:extLst>
          </p:cNvPr>
          <p:cNvSpPr>
            <a:spLocks noGrp="1"/>
          </p:cNvSpPr>
          <p:nvPr>
            <p:ph type="sldNum" sz="quarter" idx="12"/>
          </p:nvPr>
        </p:nvSpPr>
        <p:spPr/>
        <p:txBody>
          <a:bodyPr/>
          <a:lstStyle/>
          <a:p>
            <a:fld id="{114B16E8-EBC9-46F6-BADE-532102CDF09A}" type="slidenum">
              <a:rPr lang="en-US" smtClean="0"/>
              <a:t>12</a:t>
            </a:fld>
            <a:endParaRPr lang="en-US"/>
          </a:p>
        </p:txBody>
      </p:sp>
    </p:spTree>
    <p:extLst>
      <p:ext uri="{BB962C8B-B14F-4D97-AF65-F5344CB8AC3E}">
        <p14:creationId xmlns:p14="http://schemas.microsoft.com/office/powerpoint/2010/main" val="37991345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86AA0E-B3EA-4D22-9E40-BC36C8154006}"/>
              </a:ext>
            </a:extLst>
          </p:cNvPr>
          <p:cNvSpPr>
            <a:spLocks noGrp="1"/>
          </p:cNvSpPr>
          <p:nvPr>
            <p:ph type="title"/>
          </p:nvPr>
        </p:nvSpPr>
        <p:spPr/>
        <p:txBody>
          <a:bodyPr/>
          <a:lstStyle/>
          <a:p>
            <a:r>
              <a:rPr lang="en-US" dirty="0"/>
              <a:t>Amplitude vs. Frequency</a:t>
            </a:r>
          </a:p>
        </p:txBody>
      </p:sp>
      <p:sp>
        <p:nvSpPr>
          <p:cNvPr id="4" name="Slide Number Placeholder 3">
            <a:extLst>
              <a:ext uri="{FF2B5EF4-FFF2-40B4-BE49-F238E27FC236}">
                <a16:creationId xmlns:a16="http://schemas.microsoft.com/office/drawing/2014/main" id="{406D0F56-CA80-41BF-9285-7582A5EE1AB4}"/>
              </a:ext>
            </a:extLst>
          </p:cNvPr>
          <p:cNvSpPr>
            <a:spLocks noGrp="1"/>
          </p:cNvSpPr>
          <p:nvPr>
            <p:ph type="sldNum" sz="quarter" idx="12"/>
          </p:nvPr>
        </p:nvSpPr>
        <p:spPr/>
        <p:txBody>
          <a:bodyPr/>
          <a:lstStyle/>
          <a:p>
            <a:fld id="{114B16E8-EBC9-46F6-BADE-532102CDF09A}" type="slidenum">
              <a:rPr lang="en-US" smtClean="0"/>
              <a:t>13</a:t>
            </a:fld>
            <a:endParaRPr lang="en-US"/>
          </a:p>
        </p:txBody>
      </p:sp>
      <p:sp>
        <p:nvSpPr>
          <p:cNvPr id="5" name="Rectangle 4">
            <a:extLst>
              <a:ext uri="{FF2B5EF4-FFF2-40B4-BE49-F238E27FC236}">
                <a16:creationId xmlns:a16="http://schemas.microsoft.com/office/drawing/2014/main" id="{8D344204-2E03-4E5F-8B4F-C07BBA4E6169}"/>
              </a:ext>
            </a:extLst>
          </p:cNvPr>
          <p:cNvSpPr/>
          <p:nvPr/>
        </p:nvSpPr>
        <p:spPr>
          <a:xfrm>
            <a:off x="1833796" y="1465372"/>
            <a:ext cx="8156471" cy="4360275"/>
          </a:xfrm>
          <a:prstGeom prst="rect">
            <a:avLst/>
          </a:prstGeom>
          <a:solidFill>
            <a:schemeClr val="bg1"/>
          </a:solidFill>
          <a:ln>
            <a:solidFill>
              <a:srgbClr val="EE004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Image" descr="Image">
            <a:extLst>
              <a:ext uri="{FF2B5EF4-FFF2-40B4-BE49-F238E27FC236}">
                <a16:creationId xmlns:a16="http://schemas.microsoft.com/office/drawing/2014/main" id="{E1BA00AC-F3CC-426D-AA4C-05DFA810129B}"/>
              </a:ext>
            </a:extLst>
          </p:cNvPr>
          <p:cNvPicPr>
            <a:picLocks noChangeAspect="1"/>
          </p:cNvPicPr>
          <p:nvPr/>
        </p:nvPicPr>
        <p:blipFill rotWithShape="1">
          <a:blip r:embed="rId2">
            <a:extLst>
              <a:ext uri="{28A0092B-C50C-407E-A947-70E740481C1C}">
                <a14:useLocalDpi xmlns:a14="http://schemas.microsoft.com/office/drawing/2010/main"/>
              </a:ext>
            </a:extLst>
          </a:blip>
          <a:srcRect b="8245"/>
          <a:stretch/>
        </p:blipFill>
        <p:spPr>
          <a:xfrm>
            <a:off x="2349879" y="1654255"/>
            <a:ext cx="8008327" cy="3738375"/>
          </a:xfrm>
          <a:prstGeom prst="rect">
            <a:avLst/>
          </a:prstGeom>
          <a:ln w="12700" cap="flat">
            <a:noFill/>
            <a:miter lim="400000"/>
          </a:ln>
          <a:effectLst/>
        </p:spPr>
      </p:pic>
      <p:sp>
        <p:nvSpPr>
          <p:cNvPr id="10" name="adapted from…">
            <a:extLst>
              <a:ext uri="{FF2B5EF4-FFF2-40B4-BE49-F238E27FC236}">
                <a16:creationId xmlns:a16="http://schemas.microsoft.com/office/drawing/2014/main" id="{1706519E-CEC5-4697-B5BB-E46D44F48BF2}"/>
              </a:ext>
            </a:extLst>
          </p:cNvPr>
          <p:cNvSpPr txBox="1"/>
          <p:nvPr/>
        </p:nvSpPr>
        <p:spPr>
          <a:xfrm>
            <a:off x="8590268" y="5231934"/>
            <a:ext cx="1399999" cy="53347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50800" tIns="50800" rIns="50800" bIns="50800" numCol="1" anchor="ctr">
            <a:spAutoFit/>
          </a:bodyPr>
          <a:lstStyle/>
          <a:p>
            <a:pPr algn="r">
              <a:defRPr sz="1600" b="0">
                <a:solidFill>
                  <a:srgbClr val="5E5E5E"/>
                </a:solidFill>
              </a:defRPr>
            </a:pPr>
            <a:r>
              <a:rPr lang="en-US" sz="1400" dirty="0"/>
              <a:t>A</a:t>
            </a:r>
            <a:r>
              <a:rPr sz="1400" dirty="0"/>
              <a:t>dapted from</a:t>
            </a:r>
          </a:p>
          <a:p>
            <a:pPr algn="r">
              <a:defRPr sz="1600" b="0">
                <a:solidFill>
                  <a:srgbClr val="5E5E5E"/>
                </a:solidFill>
              </a:defRPr>
            </a:pPr>
            <a:r>
              <a:rPr sz="1400" dirty="0" err="1"/>
              <a:t>Kogut</a:t>
            </a:r>
            <a:r>
              <a:rPr sz="1400" dirty="0"/>
              <a:t> et al (2016)</a:t>
            </a:r>
          </a:p>
        </p:txBody>
      </p:sp>
      <p:sp>
        <p:nvSpPr>
          <p:cNvPr id="15" name="TextBox 14">
            <a:extLst>
              <a:ext uri="{FF2B5EF4-FFF2-40B4-BE49-F238E27FC236}">
                <a16:creationId xmlns:a16="http://schemas.microsoft.com/office/drawing/2014/main" id="{5D2415C7-6728-41DE-AC82-C0D9928186D4}"/>
              </a:ext>
            </a:extLst>
          </p:cNvPr>
          <p:cNvSpPr txBox="1"/>
          <p:nvPr/>
        </p:nvSpPr>
        <p:spPr>
          <a:xfrm rot="16200000">
            <a:off x="729019" y="2857343"/>
            <a:ext cx="2945431" cy="523220"/>
          </a:xfrm>
          <a:prstGeom prst="rect">
            <a:avLst/>
          </a:prstGeom>
          <a:noFill/>
        </p:spPr>
        <p:txBody>
          <a:bodyPr wrap="square" rtlCol="0">
            <a:spAutoFit/>
          </a:bodyPr>
          <a:lstStyle/>
          <a:p>
            <a:r>
              <a:rPr lang="en-US" sz="2800" b="1" dirty="0"/>
              <a:t>Intensity (</a:t>
            </a:r>
            <a:r>
              <a:rPr lang="en-US" sz="2800" b="1" dirty="0" err="1"/>
              <a:t>Jy</a:t>
            </a:r>
            <a:r>
              <a:rPr lang="en-US" sz="2800" b="1" dirty="0"/>
              <a:t>/</a:t>
            </a:r>
            <a:r>
              <a:rPr lang="en-US" sz="2800" b="1" dirty="0" err="1"/>
              <a:t>sr</a:t>
            </a:r>
            <a:r>
              <a:rPr lang="en-US" sz="2800" b="1" dirty="0"/>
              <a:t>)</a:t>
            </a:r>
          </a:p>
        </p:txBody>
      </p:sp>
      <p:sp>
        <p:nvSpPr>
          <p:cNvPr id="16" name="TextBox 15">
            <a:extLst>
              <a:ext uri="{FF2B5EF4-FFF2-40B4-BE49-F238E27FC236}">
                <a16:creationId xmlns:a16="http://schemas.microsoft.com/office/drawing/2014/main" id="{9ABF331F-9E04-4957-BD86-A114BE96F04B}"/>
              </a:ext>
            </a:extLst>
          </p:cNvPr>
          <p:cNvSpPr txBox="1"/>
          <p:nvPr/>
        </p:nvSpPr>
        <p:spPr>
          <a:xfrm>
            <a:off x="4781582" y="5279548"/>
            <a:ext cx="2945431" cy="523220"/>
          </a:xfrm>
          <a:prstGeom prst="rect">
            <a:avLst/>
          </a:prstGeom>
          <a:noFill/>
        </p:spPr>
        <p:txBody>
          <a:bodyPr wrap="square" rtlCol="0">
            <a:spAutoFit/>
          </a:bodyPr>
          <a:lstStyle/>
          <a:p>
            <a:r>
              <a:rPr lang="en-US" sz="2800" b="1" dirty="0"/>
              <a:t>Frequency (GHz)</a:t>
            </a:r>
          </a:p>
        </p:txBody>
      </p:sp>
    </p:spTree>
    <p:extLst>
      <p:ext uri="{BB962C8B-B14F-4D97-AF65-F5344CB8AC3E}">
        <p14:creationId xmlns:p14="http://schemas.microsoft.com/office/powerpoint/2010/main" val="8458201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AF7CB-6494-4876-8818-AB1C52507187}"/>
              </a:ext>
            </a:extLst>
          </p:cNvPr>
          <p:cNvSpPr>
            <a:spLocks noGrp="1"/>
          </p:cNvSpPr>
          <p:nvPr>
            <p:ph type="title"/>
          </p:nvPr>
        </p:nvSpPr>
        <p:spPr>
          <a:xfrm>
            <a:off x="0" y="1"/>
            <a:ext cx="10515600" cy="551692"/>
          </a:xfrm>
        </p:spPr>
        <p:txBody>
          <a:bodyPr>
            <a:normAutofit fontScale="90000"/>
          </a:bodyPr>
          <a:lstStyle/>
          <a:p>
            <a:r>
              <a:rPr lang="en-US" dirty="0"/>
              <a:t>Component angular scale dependence</a:t>
            </a:r>
          </a:p>
        </p:txBody>
      </p:sp>
      <p:pic>
        <p:nvPicPr>
          <p:cNvPr id="5" name="Image" descr="Image">
            <a:extLst>
              <a:ext uri="{FF2B5EF4-FFF2-40B4-BE49-F238E27FC236}">
                <a16:creationId xmlns:a16="http://schemas.microsoft.com/office/drawing/2014/main" id="{72BB4EA2-3869-4418-B141-F32A80DBD559}"/>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879625" y="551692"/>
            <a:ext cx="8432749" cy="6201655"/>
          </a:xfrm>
          <a:prstGeom prst="rect">
            <a:avLst/>
          </a:prstGeom>
          <a:ln w="12700">
            <a:miter lim="400000"/>
          </a:ln>
        </p:spPr>
      </p:pic>
      <p:grpSp>
        <p:nvGrpSpPr>
          <p:cNvPr id="6" name="Group">
            <a:extLst>
              <a:ext uri="{FF2B5EF4-FFF2-40B4-BE49-F238E27FC236}">
                <a16:creationId xmlns:a16="http://schemas.microsoft.com/office/drawing/2014/main" id="{967AFD91-51FD-487B-BA1A-4BFF2A359FC0}"/>
              </a:ext>
            </a:extLst>
          </p:cNvPr>
          <p:cNvGrpSpPr/>
          <p:nvPr/>
        </p:nvGrpSpPr>
        <p:grpSpPr>
          <a:xfrm>
            <a:off x="5071087" y="3387437"/>
            <a:ext cx="5095644" cy="2615209"/>
            <a:chOff x="0" y="-1"/>
            <a:chExt cx="7209053" cy="3658465"/>
          </a:xfrm>
        </p:grpSpPr>
        <p:sp>
          <p:nvSpPr>
            <p:cNvPr id="7" name="Shape">
              <a:extLst>
                <a:ext uri="{FF2B5EF4-FFF2-40B4-BE49-F238E27FC236}">
                  <a16:creationId xmlns:a16="http://schemas.microsoft.com/office/drawing/2014/main" id="{6185ED71-96CC-4950-AE9D-53B93806482D}"/>
                </a:ext>
              </a:extLst>
            </p:cNvPr>
            <p:cNvSpPr/>
            <p:nvPr/>
          </p:nvSpPr>
          <p:spPr>
            <a:xfrm>
              <a:off x="0" y="-1"/>
              <a:ext cx="7209053" cy="3658465"/>
            </a:xfrm>
            <a:custGeom>
              <a:avLst/>
              <a:gdLst/>
              <a:ahLst/>
              <a:cxnLst>
                <a:cxn ang="0">
                  <a:pos x="wd2" y="hd2"/>
                </a:cxn>
                <a:cxn ang="5400000">
                  <a:pos x="wd2" y="hd2"/>
                </a:cxn>
                <a:cxn ang="10800000">
                  <a:pos x="wd2" y="hd2"/>
                </a:cxn>
                <a:cxn ang="16200000">
                  <a:pos x="wd2" y="hd2"/>
                </a:cxn>
              </a:cxnLst>
              <a:rect l="0" t="0" r="r" b="b"/>
              <a:pathLst>
                <a:path w="21600" h="21568" extrusionOk="0">
                  <a:moveTo>
                    <a:pt x="0" y="21568"/>
                  </a:moveTo>
                  <a:cubicBezTo>
                    <a:pt x="3401" y="16221"/>
                    <a:pt x="6785" y="10832"/>
                    <a:pt x="10152" y="5402"/>
                  </a:cubicBezTo>
                  <a:cubicBezTo>
                    <a:pt x="10436" y="4944"/>
                    <a:pt x="10720" y="4485"/>
                    <a:pt x="11025" y="4082"/>
                  </a:cubicBezTo>
                  <a:cubicBezTo>
                    <a:pt x="11433" y="3542"/>
                    <a:pt x="11874" y="3106"/>
                    <a:pt x="12322" y="2703"/>
                  </a:cubicBezTo>
                  <a:cubicBezTo>
                    <a:pt x="12594" y="2459"/>
                    <a:pt x="12870" y="2224"/>
                    <a:pt x="13110" y="1871"/>
                  </a:cubicBezTo>
                  <a:cubicBezTo>
                    <a:pt x="13304" y="1587"/>
                    <a:pt x="13471" y="1229"/>
                    <a:pt x="13685" y="1007"/>
                  </a:cubicBezTo>
                  <a:cubicBezTo>
                    <a:pt x="13942" y="741"/>
                    <a:pt x="14239" y="696"/>
                    <a:pt x="14520" y="556"/>
                  </a:cubicBezTo>
                  <a:cubicBezTo>
                    <a:pt x="14864" y="386"/>
                    <a:pt x="15189" y="70"/>
                    <a:pt x="15543" y="11"/>
                  </a:cubicBezTo>
                  <a:cubicBezTo>
                    <a:pt x="15799" y="-32"/>
                    <a:pt x="16053" y="63"/>
                    <a:pt x="16309" y="77"/>
                  </a:cubicBezTo>
                  <a:cubicBezTo>
                    <a:pt x="16460" y="85"/>
                    <a:pt x="16611" y="66"/>
                    <a:pt x="16762" y="92"/>
                  </a:cubicBezTo>
                  <a:cubicBezTo>
                    <a:pt x="16966" y="128"/>
                    <a:pt x="17164" y="246"/>
                    <a:pt x="17358" y="375"/>
                  </a:cubicBezTo>
                  <a:cubicBezTo>
                    <a:pt x="17619" y="546"/>
                    <a:pt x="17876" y="736"/>
                    <a:pt x="18120" y="984"/>
                  </a:cubicBezTo>
                  <a:cubicBezTo>
                    <a:pt x="18614" y="1486"/>
                    <a:pt x="19036" y="2209"/>
                    <a:pt x="19432" y="2972"/>
                  </a:cubicBezTo>
                  <a:cubicBezTo>
                    <a:pt x="20259" y="4565"/>
                    <a:pt x="20987" y="6346"/>
                    <a:pt x="21600" y="8278"/>
                  </a:cubicBezTo>
                  <a:lnTo>
                    <a:pt x="21600" y="21479"/>
                  </a:lnTo>
                  <a:lnTo>
                    <a:pt x="0" y="21568"/>
                  </a:lnTo>
                  <a:close/>
                </a:path>
              </a:pathLst>
            </a:custGeom>
            <a:solidFill>
              <a:schemeClr val="accent4">
                <a:hueOff val="-1081314"/>
                <a:satOff val="4338"/>
                <a:lumOff val="-8931"/>
                <a:alpha val="50813"/>
              </a:schemeClr>
            </a:solidFill>
            <a:ln w="12700" cap="flat">
              <a:noFill/>
              <a:miter lim="400000"/>
            </a:ln>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sz="2200"/>
            </a:p>
          </p:txBody>
        </p:sp>
        <p:sp>
          <p:nvSpPr>
            <p:cNvPr id="8" name="gravitational…">
              <a:extLst>
                <a:ext uri="{FF2B5EF4-FFF2-40B4-BE49-F238E27FC236}">
                  <a16:creationId xmlns:a16="http://schemas.microsoft.com/office/drawing/2014/main" id="{3AB808DF-D26F-4558-8750-E73AA0AA40C8}"/>
                </a:ext>
              </a:extLst>
            </p:cNvPr>
            <p:cNvSpPr txBox="1"/>
            <p:nvPr/>
          </p:nvSpPr>
          <p:spPr>
            <a:xfrm>
              <a:off x="3036239" y="2025407"/>
              <a:ext cx="3020589" cy="143518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50800" tIns="50800" rIns="50800" bIns="50800" numCol="1" anchor="ctr">
              <a:spAutoFit/>
            </a:bodyPr>
            <a:lstStyle/>
            <a:p>
              <a:pPr>
                <a:defRPr sz="3000">
                  <a:solidFill>
                    <a:schemeClr val="accent4">
                      <a:hueOff val="-1081314"/>
                      <a:satOff val="4338"/>
                      <a:lumOff val="-8931"/>
                    </a:schemeClr>
                  </a:solidFill>
                </a:defRPr>
              </a:pPr>
              <a:r>
                <a:rPr sz="3000"/>
                <a:t>gravitational </a:t>
              </a:r>
            </a:p>
            <a:p>
              <a:pPr>
                <a:defRPr sz="3000">
                  <a:solidFill>
                    <a:schemeClr val="accent4">
                      <a:hueOff val="-1081314"/>
                      <a:satOff val="4338"/>
                      <a:lumOff val="-8931"/>
                    </a:schemeClr>
                  </a:solidFill>
                </a:defRPr>
              </a:pPr>
              <a:r>
                <a:rPr sz="3000"/>
                <a:t>lensing</a:t>
              </a:r>
            </a:p>
          </p:txBody>
        </p:sp>
      </p:grpSp>
      <p:grpSp>
        <p:nvGrpSpPr>
          <p:cNvPr id="9" name="Group">
            <a:extLst>
              <a:ext uri="{FF2B5EF4-FFF2-40B4-BE49-F238E27FC236}">
                <a16:creationId xmlns:a16="http://schemas.microsoft.com/office/drawing/2014/main" id="{B5F21D12-C7AB-49F3-9A31-915495634F69}"/>
              </a:ext>
            </a:extLst>
          </p:cNvPr>
          <p:cNvGrpSpPr/>
          <p:nvPr/>
        </p:nvGrpSpPr>
        <p:grpSpPr>
          <a:xfrm>
            <a:off x="2979839" y="4537019"/>
            <a:ext cx="5700644" cy="1463406"/>
            <a:chOff x="0" y="-1"/>
            <a:chExt cx="8064976" cy="2032820"/>
          </a:xfrm>
        </p:grpSpPr>
        <p:sp>
          <p:nvSpPr>
            <p:cNvPr id="10" name="Shape">
              <a:extLst>
                <a:ext uri="{FF2B5EF4-FFF2-40B4-BE49-F238E27FC236}">
                  <a16:creationId xmlns:a16="http://schemas.microsoft.com/office/drawing/2014/main" id="{848625D2-7117-428B-ADD2-2DCB498C5FB7}"/>
                </a:ext>
              </a:extLst>
            </p:cNvPr>
            <p:cNvSpPr/>
            <p:nvPr/>
          </p:nvSpPr>
          <p:spPr>
            <a:xfrm>
              <a:off x="0" y="-1"/>
              <a:ext cx="8064976" cy="2017251"/>
            </a:xfrm>
            <a:custGeom>
              <a:avLst/>
              <a:gdLst/>
              <a:ahLst/>
              <a:cxnLst>
                <a:cxn ang="0">
                  <a:pos x="wd2" y="hd2"/>
                </a:cxn>
                <a:cxn ang="5400000">
                  <a:pos x="wd2" y="hd2"/>
                </a:cxn>
                <a:cxn ang="10800000">
                  <a:pos x="wd2" y="hd2"/>
                </a:cxn>
                <a:cxn ang="16200000">
                  <a:pos x="wd2" y="hd2"/>
                </a:cxn>
              </a:cxnLst>
              <a:rect l="0" t="0" r="r" b="b"/>
              <a:pathLst>
                <a:path w="21600" h="21541" extrusionOk="0">
                  <a:moveTo>
                    <a:pt x="2" y="7207"/>
                  </a:moveTo>
                  <a:cubicBezTo>
                    <a:pt x="470" y="6885"/>
                    <a:pt x="945" y="6758"/>
                    <a:pt x="1420" y="6829"/>
                  </a:cubicBezTo>
                  <a:cubicBezTo>
                    <a:pt x="1840" y="6891"/>
                    <a:pt x="2260" y="7110"/>
                    <a:pt x="2655" y="7698"/>
                  </a:cubicBezTo>
                  <a:cubicBezTo>
                    <a:pt x="2958" y="8149"/>
                    <a:pt x="3238" y="8809"/>
                    <a:pt x="3517" y="9445"/>
                  </a:cubicBezTo>
                  <a:cubicBezTo>
                    <a:pt x="3791" y="10068"/>
                    <a:pt x="4068" y="10676"/>
                    <a:pt x="4312" y="11482"/>
                  </a:cubicBezTo>
                  <a:cubicBezTo>
                    <a:pt x="4733" y="12872"/>
                    <a:pt x="5039" y="14801"/>
                    <a:pt x="5523" y="15835"/>
                  </a:cubicBezTo>
                  <a:cubicBezTo>
                    <a:pt x="5728" y="16275"/>
                    <a:pt x="5961" y="16531"/>
                    <a:pt x="6188" y="16316"/>
                  </a:cubicBezTo>
                  <a:cubicBezTo>
                    <a:pt x="6444" y="16073"/>
                    <a:pt x="6620" y="15367"/>
                    <a:pt x="6812" y="14732"/>
                  </a:cubicBezTo>
                  <a:cubicBezTo>
                    <a:pt x="6975" y="14192"/>
                    <a:pt x="7156" y="13696"/>
                    <a:pt x="7334" y="13187"/>
                  </a:cubicBezTo>
                  <a:cubicBezTo>
                    <a:pt x="7754" y="11989"/>
                    <a:pt x="8184" y="10696"/>
                    <a:pt x="8604" y="9466"/>
                  </a:cubicBezTo>
                  <a:cubicBezTo>
                    <a:pt x="9474" y="6915"/>
                    <a:pt x="10385" y="4589"/>
                    <a:pt x="11350" y="2658"/>
                  </a:cubicBezTo>
                  <a:cubicBezTo>
                    <a:pt x="11781" y="1796"/>
                    <a:pt x="12223" y="1013"/>
                    <a:pt x="12688" y="500"/>
                  </a:cubicBezTo>
                  <a:cubicBezTo>
                    <a:pt x="12995" y="160"/>
                    <a:pt x="13313" y="-59"/>
                    <a:pt x="13632" y="14"/>
                  </a:cubicBezTo>
                  <a:cubicBezTo>
                    <a:pt x="13941" y="85"/>
                    <a:pt x="14241" y="429"/>
                    <a:pt x="14514" y="1010"/>
                  </a:cubicBezTo>
                  <a:cubicBezTo>
                    <a:pt x="14805" y="1630"/>
                    <a:pt x="15053" y="2490"/>
                    <a:pt x="15276" y="3443"/>
                  </a:cubicBezTo>
                  <a:cubicBezTo>
                    <a:pt x="15489" y="4349"/>
                    <a:pt x="15680" y="5348"/>
                    <a:pt x="15839" y="6427"/>
                  </a:cubicBezTo>
                  <a:cubicBezTo>
                    <a:pt x="16056" y="7900"/>
                    <a:pt x="16288" y="9587"/>
                    <a:pt x="16705" y="9537"/>
                  </a:cubicBezTo>
                  <a:cubicBezTo>
                    <a:pt x="16945" y="9507"/>
                    <a:pt x="17148" y="8786"/>
                    <a:pt x="17389" y="8774"/>
                  </a:cubicBezTo>
                  <a:cubicBezTo>
                    <a:pt x="17703" y="8758"/>
                    <a:pt x="17930" y="9818"/>
                    <a:pt x="18082" y="10951"/>
                  </a:cubicBezTo>
                  <a:cubicBezTo>
                    <a:pt x="18191" y="11757"/>
                    <a:pt x="18297" y="12659"/>
                    <a:pt x="18518" y="12890"/>
                  </a:cubicBezTo>
                  <a:cubicBezTo>
                    <a:pt x="18672" y="13052"/>
                    <a:pt x="18835" y="12790"/>
                    <a:pt x="18991" y="12915"/>
                  </a:cubicBezTo>
                  <a:cubicBezTo>
                    <a:pt x="19405" y="13244"/>
                    <a:pt x="19466" y="15592"/>
                    <a:pt x="19860" y="16087"/>
                  </a:cubicBezTo>
                  <a:cubicBezTo>
                    <a:pt x="20009" y="16275"/>
                    <a:pt x="20181" y="16126"/>
                    <a:pt x="20316" y="16452"/>
                  </a:cubicBezTo>
                  <a:cubicBezTo>
                    <a:pt x="20488" y="16865"/>
                    <a:pt x="20512" y="17782"/>
                    <a:pt x="20640" y="18376"/>
                  </a:cubicBezTo>
                  <a:cubicBezTo>
                    <a:pt x="20755" y="18903"/>
                    <a:pt x="20931" y="19096"/>
                    <a:pt x="21085" y="19415"/>
                  </a:cubicBezTo>
                  <a:cubicBezTo>
                    <a:pt x="21310" y="19881"/>
                    <a:pt x="21491" y="20628"/>
                    <a:pt x="21600" y="21541"/>
                  </a:cubicBezTo>
                  <a:lnTo>
                    <a:pt x="0" y="21528"/>
                  </a:lnTo>
                  <a:lnTo>
                    <a:pt x="2" y="7207"/>
                  </a:lnTo>
                  <a:close/>
                </a:path>
              </a:pathLst>
            </a:custGeom>
            <a:gradFill flip="none" rotWithShape="1">
              <a:gsLst>
                <a:gs pos="0">
                  <a:srgbClr val="FFFFFF">
                    <a:alpha val="85522"/>
                  </a:srgbClr>
                </a:gs>
                <a:gs pos="71009">
                  <a:srgbClr val="F69185">
                    <a:alpha val="85522"/>
                  </a:srgbClr>
                </a:gs>
                <a:gs pos="100000">
                  <a:schemeClr val="accent5">
                    <a:hueOff val="-82419"/>
                    <a:satOff val="-9513"/>
                    <a:lumOff val="-16343"/>
                    <a:alpha val="85522"/>
                  </a:schemeClr>
                </a:gs>
              </a:gsLst>
              <a:path path="shape">
                <a:fillToRect l="50000" t="-629" r="50000" b="100629"/>
              </a:path>
            </a:gradFill>
            <a:ln w="12700" cap="flat">
              <a:noFill/>
              <a:miter lim="400000"/>
            </a:ln>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sz="2200"/>
            </a:p>
          </p:txBody>
        </p:sp>
        <p:sp>
          <p:nvSpPr>
            <p:cNvPr id="11" name="primordial BB">
              <a:extLst>
                <a:ext uri="{FF2B5EF4-FFF2-40B4-BE49-F238E27FC236}">
                  <a16:creationId xmlns:a16="http://schemas.microsoft.com/office/drawing/2014/main" id="{40D69669-0D7F-487A-88D8-BBE2F09AB572}"/>
                </a:ext>
              </a:extLst>
            </p:cNvPr>
            <p:cNvSpPr txBox="1"/>
            <p:nvPr/>
          </p:nvSpPr>
          <p:spPr>
            <a:xfrm>
              <a:off x="94310" y="1505529"/>
              <a:ext cx="1954974" cy="52729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50800" tIns="50800" rIns="50800" bIns="50800" numCol="1" anchor="ctr">
              <a:spAutoFit/>
            </a:bodyPr>
            <a:lstStyle>
              <a:lvl1pPr>
                <a:defRPr>
                  <a:solidFill>
                    <a:srgbClr val="FFFFFF"/>
                  </a:solidFill>
                </a:defRPr>
              </a:lvl1pPr>
            </a:lstStyle>
            <a:p>
              <a:r>
                <a:t>primordial BB</a:t>
              </a:r>
            </a:p>
          </p:txBody>
        </p:sp>
      </p:grpSp>
      <p:grpSp>
        <p:nvGrpSpPr>
          <p:cNvPr id="12" name="Group">
            <a:extLst>
              <a:ext uri="{FF2B5EF4-FFF2-40B4-BE49-F238E27FC236}">
                <a16:creationId xmlns:a16="http://schemas.microsoft.com/office/drawing/2014/main" id="{B9B6D6DF-40F0-4ABA-AD8C-11F7925D4B12}"/>
              </a:ext>
            </a:extLst>
          </p:cNvPr>
          <p:cNvGrpSpPr/>
          <p:nvPr/>
        </p:nvGrpSpPr>
        <p:grpSpPr>
          <a:xfrm>
            <a:off x="2979841" y="2634209"/>
            <a:ext cx="7186893" cy="2189184"/>
            <a:chOff x="0" y="0"/>
            <a:chExt cx="10113318" cy="3689953"/>
          </a:xfrm>
        </p:grpSpPr>
        <p:sp>
          <p:nvSpPr>
            <p:cNvPr id="13" name="Shape">
              <a:extLst>
                <a:ext uri="{FF2B5EF4-FFF2-40B4-BE49-F238E27FC236}">
                  <a16:creationId xmlns:a16="http://schemas.microsoft.com/office/drawing/2014/main" id="{7D04EB66-4BCA-4F61-98E2-5CD7983E099E}"/>
                </a:ext>
              </a:extLst>
            </p:cNvPr>
            <p:cNvSpPr/>
            <p:nvPr/>
          </p:nvSpPr>
          <p:spPr>
            <a:xfrm>
              <a:off x="0" y="0"/>
              <a:ext cx="10113318" cy="368995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7218"/>
                  </a:lnTo>
                  <a:lnTo>
                    <a:pt x="21600" y="21600"/>
                  </a:lnTo>
                  <a:lnTo>
                    <a:pt x="8" y="12744"/>
                  </a:lnTo>
                  <a:lnTo>
                    <a:pt x="0" y="0"/>
                  </a:lnTo>
                  <a:close/>
                </a:path>
              </a:pathLst>
            </a:custGeom>
            <a:solidFill>
              <a:srgbClr val="D6D5D5">
                <a:alpha val="62187"/>
              </a:srgbClr>
            </a:solidFill>
            <a:ln w="12700" cap="flat">
              <a:noFill/>
              <a:miter lim="400000"/>
            </a:ln>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sz="2200"/>
            </a:p>
          </p:txBody>
        </p:sp>
        <p:sp>
          <p:nvSpPr>
            <p:cNvPr id="14" name="galactic dust + synchrotron  1% ➔ 90% of the sky @ 150GHz">
              <a:extLst>
                <a:ext uri="{FF2B5EF4-FFF2-40B4-BE49-F238E27FC236}">
                  <a16:creationId xmlns:a16="http://schemas.microsoft.com/office/drawing/2014/main" id="{B2186611-5D42-4471-8ABC-2162C25B18BD}"/>
                </a:ext>
              </a:extLst>
            </p:cNvPr>
            <p:cNvSpPr txBox="1"/>
            <p:nvPr/>
          </p:nvSpPr>
          <p:spPr>
            <a:xfrm rot="402788">
              <a:off x="279956" y="120605"/>
              <a:ext cx="3754614" cy="157360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50800" tIns="50800" rIns="50800" bIns="50800" numCol="1" anchor="ctr">
              <a:spAutoFit/>
            </a:bodyPr>
            <a:lstStyle/>
            <a:p>
              <a:pPr>
                <a:defRPr>
                  <a:solidFill>
                    <a:srgbClr val="5E5E5E"/>
                  </a:solidFill>
                </a:defRPr>
              </a:pPr>
              <a:r>
                <a:rPr dirty="0"/>
                <a:t>galactic dust + synchrotron </a:t>
              </a:r>
              <a:br>
                <a:rPr dirty="0"/>
              </a:br>
              <a:r>
                <a:rPr dirty="0"/>
                <a:t>1% ➔ 90% of the sky</a:t>
              </a:r>
              <a:br>
                <a:rPr dirty="0"/>
              </a:br>
              <a:r>
                <a:rPr dirty="0"/>
                <a:t>@ 150GHz</a:t>
              </a:r>
            </a:p>
          </p:txBody>
        </p:sp>
      </p:grpSp>
      <p:pic>
        <p:nvPicPr>
          <p:cNvPr id="7170" name="Picture 2" descr="Image result for full moon no background">
            <a:extLst>
              <a:ext uri="{FF2B5EF4-FFF2-40B4-BE49-F238E27FC236}">
                <a16:creationId xmlns:a16="http://schemas.microsoft.com/office/drawing/2014/main" id="{C3A4CD8E-D444-4DB2-A8D8-724409042238}"/>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7477580" y="5961159"/>
            <a:ext cx="963963" cy="753096"/>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EA068C4F-9038-4E01-92DC-E53B1DB7C3A6}"/>
              </a:ext>
            </a:extLst>
          </p:cNvPr>
          <p:cNvSpPr txBox="1"/>
          <p:nvPr/>
        </p:nvSpPr>
        <p:spPr>
          <a:xfrm>
            <a:off x="1879625" y="6406754"/>
            <a:ext cx="1249540" cy="307777"/>
          </a:xfrm>
          <a:prstGeom prst="rect">
            <a:avLst/>
          </a:prstGeom>
          <a:solidFill>
            <a:schemeClr val="bg1"/>
          </a:solidFill>
          <a:effectLst>
            <a:softEdge rad="63500"/>
          </a:effectLst>
        </p:spPr>
        <p:txBody>
          <a:bodyPr wrap="square" rtlCol="0">
            <a:spAutoFit/>
          </a:bodyPr>
          <a:lstStyle/>
          <a:p>
            <a:r>
              <a:rPr lang="en-US" sz="1400" dirty="0">
                <a:solidFill>
                  <a:schemeClr val="tx1">
                    <a:lumMod val="65000"/>
                    <a:lumOff val="35000"/>
                  </a:schemeClr>
                </a:solidFill>
              </a:rPr>
              <a:t>Josquin </a:t>
            </a:r>
            <a:r>
              <a:rPr lang="en-US" sz="1400" dirty="0" err="1">
                <a:solidFill>
                  <a:schemeClr val="tx1">
                    <a:lumMod val="65000"/>
                    <a:lumOff val="35000"/>
                  </a:schemeClr>
                </a:solidFill>
              </a:rPr>
              <a:t>Errard</a:t>
            </a:r>
            <a:endParaRPr lang="en-US" sz="1400" dirty="0">
              <a:solidFill>
                <a:schemeClr val="tx1">
                  <a:lumMod val="65000"/>
                  <a:lumOff val="35000"/>
                </a:schemeClr>
              </a:solidFill>
            </a:endParaRPr>
          </a:p>
        </p:txBody>
      </p:sp>
      <p:sp>
        <p:nvSpPr>
          <p:cNvPr id="3" name="Slide Number Placeholder 2">
            <a:extLst>
              <a:ext uri="{FF2B5EF4-FFF2-40B4-BE49-F238E27FC236}">
                <a16:creationId xmlns:a16="http://schemas.microsoft.com/office/drawing/2014/main" id="{7F22BBDC-A787-4AC6-ACB6-1D22780ECBA1}"/>
              </a:ext>
            </a:extLst>
          </p:cNvPr>
          <p:cNvSpPr>
            <a:spLocks noGrp="1"/>
          </p:cNvSpPr>
          <p:nvPr>
            <p:ph type="sldNum" sz="quarter" idx="12"/>
          </p:nvPr>
        </p:nvSpPr>
        <p:spPr/>
        <p:txBody>
          <a:bodyPr/>
          <a:lstStyle/>
          <a:p>
            <a:fld id="{114B16E8-EBC9-46F6-BADE-532102CDF09A}" type="slidenum">
              <a:rPr lang="en-US" smtClean="0"/>
              <a:t>14</a:t>
            </a:fld>
            <a:endParaRPr lang="en-US"/>
          </a:p>
        </p:txBody>
      </p:sp>
    </p:spTree>
    <p:extLst>
      <p:ext uri="{BB962C8B-B14F-4D97-AF65-F5344CB8AC3E}">
        <p14:creationId xmlns:p14="http://schemas.microsoft.com/office/powerpoint/2010/main" val="1000447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p:tmAbs val="0"/>
                                  </p:iterate>
                                  <p:childTnLst>
                                    <p:set>
                                      <p:cBhvr>
                                        <p:cTn id="14" fill="hold"/>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advAuto="0"/>
      <p:bldP spid="9" grpId="0" animBg="1" advAuto="0"/>
      <p:bldP spid="12" grpId="0" animBg="1" advAuto="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descr="A picture containing ground, dirt, dirty&#10;&#10;Description automatically generated">
            <a:extLst>
              <a:ext uri="{FF2B5EF4-FFF2-40B4-BE49-F238E27FC236}">
                <a16:creationId xmlns:a16="http://schemas.microsoft.com/office/drawing/2014/main" id="{9D066167-D10D-91BD-CDB6-176FB1EE7E7D}"/>
              </a:ext>
            </a:extLst>
          </p:cNvPr>
          <p:cNvPicPr>
            <a:picLocks noChangeAspect="1"/>
          </p:cNvPicPr>
          <p:nvPr/>
        </p:nvPicPr>
        <p:blipFill rotWithShape="1">
          <a:blip r:embed="rId2" cstate="hqprint">
            <a:extLst>
              <a:ext uri="{28A0092B-C50C-407E-A947-70E740481C1C}">
                <a14:useLocalDpi xmlns:a14="http://schemas.microsoft.com/office/drawing/2010/main" val="0"/>
              </a:ext>
            </a:extLst>
          </a:blip>
          <a:srcRect t="-1"/>
          <a:stretch/>
        </p:blipFill>
        <p:spPr>
          <a:xfrm rot="16200000">
            <a:off x="2681041" y="-2630293"/>
            <a:ext cx="6829918" cy="12138643"/>
          </a:xfrm>
          <a:prstGeom prst="rect">
            <a:avLst/>
          </a:prstGeom>
        </p:spPr>
      </p:pic>
      <p:sp>
        <p:nvSpPr>
          <p:cNvPr id="2" name="Title 1">
            <a:extLst>
              <a:ext uri="{FF2B5EF4-FFF2-40B4-BE49-F238E27FC236}">
                <a16:creationId xmlns:a16="http://schemas.microsoft.com/office/drawing/2014/main" id="{0CD3A5DC-E7AB-4B97-8F6D-B9BB0F99BC49}"/>
              </a:ext>
            </a:extLst>
          </p:cNvPr>
          <p:cNvSpPr>
            <a:spLocks noGrp="1"/>
          </p:cNvSpPr>
          <p:nvPr>
            <p:ph type="title"/>
          </p:nvPr>
        </p:nvSpPr>
        <p:spPr/>
        <p:txBody>
          <a:bodyPr>
            <a:normAutofit fontScale="90000"/>
          </a:bodyPr>
          <a:lstStyle/>
          <a:p>
            <a:r>
              <a:rPr lang="en-US" dirty="0"/>
              <a:t>Observatory Site</a:t>
            </a:r>
          </a:p>
        </p:txBody>
      </p:sp>
      <p:pic>
        <p:nvPicPr>
          <p:cNvPr id="23" name="Image" descr="Image">
            <a:extLst>
              <a:ext uri="{FF2B5EF4-FFF2-40B4-BE49-F238E27FC236}">
                <a16:creationId xmlns:a16="http://schemas.microsoft.com/office/drawing/2014/main" id="{31E5F045-F856-4BAE-8489-169FE11CBFC1}"/>
              </a:ext>
            </a:extLst>
          </p:cNvPr>
          <p:cNvPicPr>
            <a:picLocks noChangeAspect="1"/>
          </p:cNvPicPr>
          <p:nvPr/>
        </p:nvPicPr>
        <p:blipFill>
          <a:blip r:embed="rId3"/>
          <a:stretch>
            <a:fillRect/>
          </a:stretch>
        </p:blipFill>
        <p:spPr>
          <a:xfrm>
            <a:off x="-35077" y="555664"/>
            <a:ext cx="2420062" cy="3947725"/>
          </a:xfrm>
          <a:prstGeom prst="rect">
            <a:avLst/>
          </a:prstGeom>
          <a:ln w="12700">
            <a:miter lim="400000"/>
          </a:ln>
        </p:spPr>
      </p:pic>
      <p:sp>
        <p:nvSpPr>
          <p:cNvPr id="26" name="Star: 4 Points 25">
            <a:extLst>
              <a:ext uri="{FF2B5EF4-FFF2-40B4-BE49-F238E27FC236}">
                <a16:creationId xmlns:a16="http://schemas.microsoft.com/office/drawing/2014/main" id="{B66F214E-6AE4-4CDB-9BD7-566B26BD1ACF}"/>
              </a:ext>
            </a:extLst>
          </p:cNvPr>
          <p:cNvSpPr/>
          <p:nvPr/>
        </p:nvSpPr>
        <p:spPr>
          <a:xfrm>
            <a:off x="440534" y="2118775"/>
            <a:ext cx="405885" cy="410751"/>
          </a:xfrm>
          <a:prstGeom prst="star4">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lowchart: Process 20">
            <a:extLst>
              <a:ext uri="{FF2B5EF4-FFF2-40B4-BE49-F238E27FC236}">
                <a16:creationId xmlns:a16="http://schemas.microsoft.com/office/drawing/2014/main" id="{17E03D28-D5BE-480C-84F6-8A8A13CE76B6}"/>
              </a:ext>
            </a:extLst>
          </p:cNvPr>
          <p:cNvSpPr/>
          <p:nvPr/>
        </p:nvSpPr>
        <p:spPr>
          <a:xfrm>
            <a:off x="5574270" y="24069"/>
            <a:ext cx="1520521" cy="472440"/>
          </a:xfrm>
          <a:prstGeom prst="flowChartProcess">
            <a:avLst/>
          </a:prstGeom>
          <a:solidFill>
            <a:schemeClr val="bg1"/>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0002E"/>
                </a:solidFill>
              </a:rPr>
              <a:t>Simons Array</a:t>
            </a:r>
          </a:p>
        </p:txBody>
      </p:sp>
      <p:sp>
        <p:nvSpPr>
          <p:cNvPr id="22" name="Flowchart: Process 21">
            <a:extLst>
              <a:ext uri="{FF2B5EF4-FFF2-40B4-BE49-F238E27FC236}">
                <a16:creationId xmlns:a16="http://schemas.microsoft.com/office/drawing/2014/main" id="{73430A12-A97F-42E1-9709-CC50A71A0AC0}"/>
              </a:ext>
            </a:extLst>
          </p:cNvPr>
          <p:cNvSpPr/>
          <p:nvPr/>
        </p:nvSpPr>
        <p:spPr>
          <a:xfrm>
            <a:off x="4060662" y="34828"/>
            <a:ext cx="658489" cy="472440"/>
          </a:xfrm>
          <a:prstGeom prst="flowChartProcess">
            <a:avLst/>
          </a:prstGeom>
          <a:solidFill>
            <a:schemeClr val="bg1"/>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0002E"/>
                </a:solidFill>
              </a:rPr>
              <a:t>ACT</a:t>
            </a:r>
          </a:p>
        </p:txBody>
      </p:sp>
      <p:sp>
        <p:nvSpPr>
          <p:cNvPr id="27" name="Flowchart: Process 26">
            <a:extLst>
              <a:ext uri="{FF2B5EF4-FFF2-40B4-BE49-F238E27FC236}">
                <a16:creationId xmlns:a16="http://schemas.microsoft.com/office/drawing/2014/main" id="{62A96214-66E2-4981-A1C8-1871959A6015}"/>
              </a:ext>
            </a:extLst>
          </p:cNvPr>
          <p:cNvSpPr/>
          <p:nvPr/>
        </p:nvSpPr>
        <p:spPr>
          <a:xfrm>
            <a:off x="10927877" y="2863717"/>
            <a:ext cx="840624" cy="472440"/>
          </a:xfrm>
          <a:prstGeom prst="flowChartProcess">
            <a:avLst/>
          </a:prstGeom>
          <a:solidFill>
            <a:schemeClr val="bg1"/>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002E"/>
                </a:solidFill>
              </a:rPr>
              <a:t>ALMA</a:t>
            </a:r>
          </a:p>
        </p:txBody>
      </p:sp>
      <p:cxnSp>
        <p:nvCxnSpPr>
          <p:cNvPr id="28" name="Straight Connector 27">
            <a:extLst>
              <a:ext uri="{FF2B5EF4-FFF2-40B4-BE49-F238E27FC236}">
                <a16:creationId xmlns:a16="http://schemas.microsoft.com/office/drawing/2014/main" id="{FF5C9712-81E0-4109-9422-E5AA543C7BC2}"/>
              </a:ext>
            </a:extLst>
          </p:cNvPr>
          <p:cNvCxnSpPr>
            <a:cxnSpLocks/>
          </p:cNvCxnSpPr>
          <p:nvPr/>
        </p:nvCxnSpPr>
        <p:spPr>
          <a:xfrm flipH="1" flipV="1">
            <a:off x="4475175" y="522432"/>
            <a:ext cx="96824" cy="347019"/>
          </a:xfrm>
          <a:prstGeom prst="line">
            <a:avLst/>
          </a:prstGeom>
          <a:ln w="57150">
            <a:solidFill>
              <a:schemeClr val="bg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7E353B21-B02A-46AB-A9F3-44C19E43C310}"/>
              </a:ext>
            </a:extLst>
          </p:cNvPr>
          <p:cNvCxnSpPr>
            <a:cxnSpLocks/>
          </p:cNvCxnSpPr>
          <p:nvPr/>
        </p:nvCxnSpPr>
        <p:spPr>
          <a:xfrm flipH="1" flipV="1">
            <a:off x="7151711" y="313437"/>
            <a:ext cx="636825" cy="376910"/>
          </a:xfrm>
          <a:prstGeom prst="line">
            <a:avLst/>
          </a:prstGeom>
          <a:ln w="57150">
            <a:solidFill>
              <a:schemeClr val="bg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FC5D418-F95E-4BFA-9724-2351E4268577}"/>
              </a:ext>
            </a:extLst>
          </p:cNvPr>
          <p:cNvCxnSpPr>
            <a:cxnSpLocks/>
          </p:cNvCxnSpPr>
          <p:nvPr/>
        </p:nvCxnSpPr>
        <p:spPr>
          <a:xfrm flipH="1">
            <a:off x="11796649" y="3099937"/>
            <a:ext cx="368673" cy="0"/>
          </a:xfrm>
          <a:prstGeom prst="line">
            <a:avLst/>
          </a:prstGeom>
          <a:ln w="38100">
            <a:solidFill>
              <a:schemeClr val="bg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15B84807-EEAA-4527-84BC-8EACD85BCAC8}"/>
              </a:ext>
            </a:extLst>
          </p:cNvPr>
          <p:cNvSpPr>
            <a:spLocks noGrp="1"/>
          </p:cNvSpPr>
          <p:nvPr>
            <p:ph type="sldNum" sz="quarter" idx="12"/>
          </p:nvPr>
        </p:nvSpPr>
        <p:spPr/>
        <p:txBody>
          <a:bodyPr/>
          <a:lstStyle/>
          <a:p>
            <a:fld id="{114B16E8-EBC9-46F6-BADE-532102CDF09A}" type="slidenum">
              <a:rPr lang="en-US" smtClean="0"/>
              <a:t>15</a:t>
            </a:fld>
            <a:endParaRPr lang="en-US"/>
          </a:p>
        </p:txBody>
      </p:sp>
      <p:sp>
        <p:nvSpPr>
          <p:cNvPr id="14" name="Flowchart: Process 13">
            <a:extLst>
              <a:ext uri="{FF2B5EF4-FFF2-40B4-BE49-F238E27FC236}">
                <a16:creationId xmlns:a16="http://schemas.microsoft.com/office/drawing/2014/main" id="{3C184356-8E76-42CB-9A70-C89E7E197A20}"/>
              </a:ext>
            </a:extLst>
          </p:cNvPr>
          <p:cNvSpPr/>
          <p:nvPr/>
        </p:nvSpPr>
        <p:spPr>
          <a:xfrm>
            <a:off x="10780445" y="1685869"/>
            <a:ext cx="971021" cy="432906"/>
          </a:xfrm>
          <a:prstGeom prst="flowChartProcess">
            <a:avLst/>
          </a:prstGeom>
          <a:solidFill>
            <a:schemeClr val="bg1"/>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002E"/>
                </a:solidFill>
              </a:rPr>
              <a:t>CCAT-p</a:t>
            </a:r>
          </a:p>
        </p:txBody>
      </p:sp>
      <p:cxnSp>
        <p:nvCxnSpPr>
          <p:cNvPr id="16" name="Straight Connector 15">
            <a:extLst>
              <a:ext uri="{FF2B5EF4-FFF2-40B4-BE49-F238E27FC236}">
                <a16:creationId xmlns:a16="http://schemas.microsoft.com/office/drawing/2014/main" id="{F943B3F7-8686-4A15-ADD4-011FFEC6C70A}"/>
              </a:ext>
            </a:extLst>
          </p:cNvPr>
          <p:cNvCxnSpPr>
            <a:cxnSpLocks/>
          </p:cNvCxnSpPr>
          <p:nvPr/>
        </p:nvCxnSpPr>
        <p:spPr>
          <a:xfrm flipH="1">
            <a:off x="11768501" y="1791794"/>
            <a:ext cx="396820" cy="126882"/>
          </a:xfrm>
          <a:prstGeom prst="line">
            <a:avLst/>
          </a:prstGeom>
          <a:ln w="38100">
            <a:solidFill>
              <a:schemeClr val="bg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8" name="Flowchart: Process 17">
            <a:extLst>
              <a:ext uri="{FF2B5EF4-FFF2-40B4-BE49-F238E27FC236}">
                <a16:creationId xmlns:a16="http://schemas.microsoft.com/office/drawing/2014/main" id="{284E9FBE-3E2B-47C0-A612-9309FF5EC607}"/>
              </a:ext>
            </a:extLst>
          </p:cNvPr>
          <p:cNvSpPr/>
          <p:nvPr/>
        </p:nvSpPr>
        <p:spPr>
          <a:xfrm>
            <a:off x="5030642" y="2125420"/>
            <a:ext cx="821518" cy="472440"/>
          </a:xfrm>
          <a:prstGeom prst="flowChartProcess">
            <a:avLst/>
          </a:prstGeom>
          <a:solidFill>
            <a:schemeClr val="bg1"/>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0002E"/>
                </a:solidFill>
              </a:rPr>
              <a:t>CLASS</a:t>
            </a:r>
          </a:p>
        </p:txBody>
      </p:sp>
      <p:cxnSp>
        <p:nvCxnSpPr>
          <p:cNvPr id="19" name="Straight Connector 18">
            <a:extLst>
              <a:ext uri="{FF2B5EF4-FFF2-40B4-BE49-F238E27FC236}">
                <a16:creationId xmlns:a16="http://schemas.microsoft.com/office/drawing/2014/main" id="{53F0C879-0C5A-417C-B3D4-D2EEE1353E05}"/>
              </a:ext>
            </a:extLst>
          </p:cNvPr>
          <p:cNvCxnSpPr>
            <a:cxnSpLocks/>
            <a:endCxn id="18" idx="2"/>
          </p:cNvCxnSpPr>
          <p:nvPr/>
        </p:nvCxnSpPr>
        <p:spPr>
          <a:xfrm flipH="1" flipV="1">
            <a:off x="5441401" y="2597860"/>
            <a:ext cx="335455" cy="349735"/>
          </a:xfrm>
          <a:prstGeom prst="line">
            <a:avLst/>
          </a:prstGeom>
          <a:ln w="57150">
            <a:solidFill>
              <a:schemeClr val="bg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4" name="Flowchart: Process 23">
            <a:extLst>
              <a:ext uri="{FF2B5EF4-FFF2-40B4-BE49-F238E27FC236}">
                <a16:creationId xmlns:a16="http://schemas.microsoft.com/office/drawing/2014/main" id="{A1FA063B-BE67-4E91-A06D-CAA653A4138A}"/>
              </a:ext>
            </a:extLst>
          </p:cNvPr>
          <p:cNvSpPr/>
          <p:nvPr/>
        </p:nvSpPr>
        <p:spPr>
          <a:xfrm>
            <a:off x="4679573" y="4881169"/>
            <a:ext cx="821518" cy="472440"/>
          </a:xfrm>
          <a:prstGeom prst="flowChartProcess">
            <a:avLst/>
          </a:prstGeom>
          <a:solidFill>
            <a:schemeClr val="bg1"/>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0002E"/>
                </a:solidFill>
              </a:rPr>
              <a:t>LAT</a:t>
            </a:r>
          </a:p>
        </p:txBody>
      </p:sp>
      <p:cxnSp>
        <p:nvCxnSpPr>
          <p:cNvPr id="25" name="Straight Connector 24">
            <a:extLst>
              <a:ext uri="{FF2B5EF4-FFF2-40B4-BE49-F238E27FC236}">
                <a16:creationId xmlns:a16="http://schemas.microsoft.com/office/drawing/2014/main" id="{505CAEE4-ECE5-463B-8B49-E6B18EBBB52B}"/>
              </a:ext>
            </a:extLst>
          </p:cNvPr>
          <p:cNvCxnSpPr>
            <a:cxnSpLocks/>
            <a:endCxn id="24" idx="2"/>
          </p:cNvCxnSpPr>
          <p:nvPr/>
        </p:nvCxnSpPr>
        <p:spPr>
          <a:xfrm flipV="1">
            <a:off x="4793577" y="5353609"/>
            <a:ext cx="296755" cy="351614"/>
          </a:xfrm>
          <a:prstGeom prst="line">
            <a:avLst/>
          </a:prstGeom>
          <a:ln w="57150">
            <a:solidFill>
              <a:schemeClr val="bg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0" name="Flowchart: Process 29">
            <a:extLst>
              <a:ext uri="{FF2B5EF4-FFF2-40B4-BE49-F238E27FC236}">
                <a16:creationId xmlns:a16="http://schemas.microsoft.com/office/drawing/2014/main" id="{338AC406-EC7E-4D24-AA72-EE26C975F52C}"/>
              </a:ext>
            </a:extLst>
          </p:cNvPr>
          <p:cNvSpPr/>
          <p:nvPr/>
        </p:nvSpPr>
        <p:spPr>
          <a:xfrm>
            <a:off x="2966970" y="2592052"/>
            <a:ext cx="821518" cy="472440"/>
          </a:xfrm>
          <a:prstGeom prst="flowChartProcess">
            <a:avLst/>
          </a:prstGeom>
          <a:solidFill>
            <a:schemeClr val="bg1"/>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0002E"/>
                </a:solidFill>
              </a:rPr>
              <a:t>SATs</a:t>
            </a:r>
          </a:p>
        </p:txBody>
      </p:sp>
      <p:cxnSp>
        <p:nvCxnSpPr>
          <p:cNvPr id="33" name="Straight Connector 32">
            <a:extLst>
              <a:ext uri="{FF2B5EF4-FFF2-40B4-BE49-F238E27FC236}">
                <a16:creationId xmlns:a16="http://schemas.microsoft.com/office/drawing/2014/main" id="{81D312BE-5419-49F4-A0FD-4BB0A8BDBD4F}"/>
              </a:ext>
            </a:extLst>
          </p:cNvPr>
          <p:cNvCxnSpPr>
            <a:cxnSpLocks/>
            <a:endCxn id="30" idx="2"/>
          </p:cNvCxnSpPr>
          <p:nvPr/>
        </p:nvCxnSpPr>
        <p:spPr>
          <a:xfrm flipH="1" flipV="1">
            <a:off x="3377729" y="3064492"/>
            <a:ext cx="161751" cy="586520"/>
          </a:xfrm>
          <a:prstGeom prst="line">
            <a:avLst/>
          </a:prstGeom>
          <a:ln w="57150">
            <a:solidFill>
              <a:schemeClr val="bg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pic>
        <p:nvPicPr>
          <p:cNvPr id="34" name="Picture 33" descr="A close up of a sign&#10;&#10;Description automatically generated">
            <a:extLst>
              <a:ext uri="{FF2B5EF4-FFF2-40B4-BE49-F238E27FC236}">
                <a16:creationId xmlns:a16="http://schemas.microsoft.com/office/drawing/2014/main" id="{916C7DF7-9849-409D-A6A2-D497BFD65FBF}"/>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4060662" y="4224897"/>
            <a:ext cx="556983" cy="556983"/>
          </a:xfrm>
          <a:prstGeom prst="rect">
            <a:avLst/>
          </a:prstGeom>
        </p:spPr>
      </p:pic>
      <p:cxnSp>
        <p:nvCxnSpPr>
          <p:cNvPr id="35" name="Straight Connector 34">
            <a:extLst>
              <a:ext uri="{FF2B5EF4-FFF2-40B4-BE49-F238E27FC236}">
                <a16:creationId xmlns:a16="http://schemas.microsoft.com/office/drawing/2014/main" id="{EEBF9F70-D668-415A-8ECF-0ABB0F1DF035}"/>
              </a:ext>
            </a:extLst>
          </p:cNvPr>
          <p:cNvCxnSpPr>
            <a:cxnSpLocks/>
            <a:endCxn id="30" idx="2"/>
          </p:cNvCxnSpPr>
          <p:nvPr/>
        </p:nvCxnSpPr>
        <p:spPr>
          <a:xfrm flipV="1">
            <a:off x="2966968" y="3064492"/>
            <a:ext cx="410761" cy="598060"/>
          </a:xfrm>
          <a:prstGeom prst="line">
            <a:avLst/>
          </a:prstGeom>
          <a:ln w="57150">
            <a:solidFill>
              <a:schemeClr val="bg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A15C8E95-1278-4F8F-8F0C-84AFD973FDF5}"/>
              </a:ext>
            </a:extLst>
          </p:cNvPr>
          <p:cNvCxnSpPr>
            <a:cxnSpLocks/>
            <a:endCxn id="30" idx="2"/>
          </p:cNvCxnSpPr>
          <p:nvPr/>
        </p:nvCxnSpPr>
        <p:spPr>
          <a:xfrm flipH="1" flipV="1">
            <a:off x="3377729" y="3064492"/>
            <a:ext cx="581441" cy="432928"/>
          </a:xfrm>
          <a:prstGeom prst="line">
            <a:avLst/>
          </a:prstGeom>
          <a:ln w="57150">
            <a:solidFill>
              <a:schemeClr val="bg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379374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AF7CB-6494-4876-8818-AB1C52507187}"/>
              </a:ext>
            </a:extLst>
          </p:cNvPr>
          <p:cNvSpPr>
            <a:spLocks noGrp="1"/>
          </p:cNvSpPr>
          <p:nvPr>
            <p:ph type="title"/>
          </p:nvPr>
        </p:nvSpPr>
        <p:spPr/>
        <p:txBody>
          <a:bodyPr>
            <a:normAutofit fontScale="90000"/>
          </a:bodyPr>
          <a:lstStyle/>
          <a:p>
            <a:r>
              <a:rPr lang="en-US" dirty="0"/>
              <a:t>Two telescope designs</a:t>
            </a:r>
          </a:p>
        </p:txBody>
      </p:sp>
      <p:pic>
        <p:nvPicPr>
          <p:cNvPr id="5" name="Image" descr="Image">
            <a:extLst>
              <a:ext uri="{FF2B5EF4-FFF2-40B4-BE49-F238E27FC236}">
                <a16:creationId xmlns:a16="http://schemas.microsoft.com/office/drawing/2014/main" id="{72BB4EA2-3869-4418-B141-F32A80DBD559}"/>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13711" y="597948"/>
            <a:ext cx="8432749" cy="6201655"/>
          </a:xfrm>
          <a:prstGeom prst="rect">
            <a:avLst/>
          </a:prstGeom>
          <a:ln w="12700">
            <a:miter lim="400000"/>
          </a:ln>
        </p:spPr>
      </p:pic>
      <p:sp>
        <p:nvSpPr>
          <p:cNvPr id="7" name="Rectangle 6">
            <a:extLst>
              <a:ext uri="{FF2B5EF4-FFF2-40B4-BE49-F238E27FC236}">
                <a16:creationId xmlns:a16="http://schemas.microsoft.com/office/drawing/2014/main" id="{6185D199-5946-4284-8C23-EAE0E36BCA53}"/>
              </a:ext>
            </a:extLst>
          </p:cNvPr>
          <p:cNvSpPr/>
          <p:nvPr/>
        </p:nvSpPr>
        <p:spPr>
          <a:xfrm>
            <a:off x="3951549" y="2194560"/>
            <a:ext cx="2226471" cy="3827838"/>
          </a:xfrm>
          <a:prstGeom prst="rect">
            <a:avLst/>
          </a:prstGeom>
          <a:solidFill>
            <a:srgbClr val="F26522">
              <a:alpha val="3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4E45A501-3A5D-4907-81A6-146CD5550D2A}"/>
              </a:ext>
            </a:extLst>
          </p:cNvPr>
          <p:cNvSpPr/>
          <p:nvPr/>
        </p:nvSpPr>
        <p:spPr>
          <a:xfrm>
            <a:off x="5160645" y="1600200"/>
            <a:ext cx="3631036" cy="4422198"/>
          </a:xfrm>
          <a:prstGeom prst="rect">
            <a:avLst/>
          </a:prstGeom>
          <a:solidFill>
            <a:srgbClr val="990033">
              <a:alpha val="3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 name="Flowchart: Process 7">
                <a:extLst>
                  <a:ext uri="{FF2B5EF4-FFF2-40B4-BE49-F238E27FC236}">
                    <a16:creationId xmlns:a16="http://schemas.microsoft.com/office/drawing/2014/main" id="{936AFAFE-BB5A-40E3-A8ED-B7B04CE87325}"/>
                  </a:ext>
                </a:extLst>
              </p:cNvPr>
              <p:cNvSpPr/>
              <p:nvPr/>
            </p:nvSpPr>
            <p:spPr>
              <a:xfrm>
                <a:off x="1683678" y="635421"/>
                <a:ext cx="3200400" cy="1634090"/>
              </a:xfrm>
              <a:prstGeom prst="flowChartProcess">
                <a:avLst/>
              </a:prstGeom>
              <a:solidFill>
                <a:srgbClr val="000066"/>
              </a:solidFill>
              <a:ln w="28575">
                <a:solidFill>
                  <a:srgbClr val="F2652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F26522"/>
                    </a:solidFill>
                  </a:rPr>
                  <a:t>Small aperture telescopes (SATs)</a:t>
                </a:r>
              </a:p>
              <a:p>
                <a:pPr algn="ctr"/>
                <a:r>
                  <a:rPr lang="en-US" sz="2000" dirty="0">
                    <a:solidFill>
                      <a:srgbClr val="F26522"/>
                    </a:solidFill>
                  </a:rPr>
                  <a:t>0.42m on a “deep” sky patch</a:t>
                </a:r>
              </a:p>
              <a:p>
                <a:pPr algn="ctr"/>
                <a:r>
                  <a:rPr lang="en-US" sz="2000" dirty="0">
                    <a:solidFill>
                      <a:srgbClr val="F26522"/>
                    </a:solidFill>
                  </a:rPr>
                  <a:t>0.1 </a:t>
                </a:r>
                <a14:m>
                  <m:oMath xmlns:m="http://schemas.openxmlformats.org/officeDocument/2006/math">
                    <m:sSub>
                      <m:sSubPr>
                        <m:ctrlPr>
                          <a:rPr lang="en-US" sz="2000" i="1">
                            <a:solidFill>
                              <a:srgbClr val="F26522"/>
                            </a:solidFill>
                            <a:latin typeface="Cambria Math" panose="02040503050406030204" pitchFamily="18" charset="0"/>
                          </a:rPr>
                        </m:ctrlPr>
                      </m:sSubPr>
                      <m:e>
                        <m:r>
                          <a:rPr lang="en-US" sz="2000" i="1">
                            <a:solidFill>
                              <a:srgbClr val="F26522"/>
                            </a:solidFill>
                            <a:latin typeface="Cambria Math" panose="02040503050406030204" pitchFamily="18" charset="0"/>
                          </a:rPr>
                          <m:t>𝑓</m:t>
                        </m:r>
                      </m:e>
                      <m:sub>
                        <m:r>
                          <a:rPr lang="en-US" sz="2000" i="1">
                            <a:solidFill>
                              <a:srgbClr val="F26522"/>
                            </a:solidFill>
                            <a:latin typeface="Cambria Math" panose="02040503050406030204" pitchFamily="18" charset="0"/>
                          </a:rPr>
                          <m:t>𝑠𝑘𝑦</m:t>
                        </m:r>
                      </m:sub>
                    </m:sSub>
                  </m:oMath>
                </a14:m>
                <a:endParaRPr lang="en-US" sz="2000" dirty="0">
                  <a:solidFill>
                    <a:srgbClr val="F26522"/>
                  </a:solidFill>
                </a:endParaRPr>
              </a:p>
              <a:p>
                <a:pPr algn="ctr"/>
                <a:r>
                  <a:rPr lang="en-US" sz="2400" b="1" dirty="0">
                    <a:solidFill>
                      <a:srgbClr val="F26522"/>
                    </a:solidFill>
                  </a:rPr>
                  <a:t>Primordial B-modes</a:t>
                </a:r>
              </a:p>
            </p:txBody>
          </p:sp>
        </mc:Choice>
        <mc:Fallback xmlns="">
          <p:sp>
            <p:nvSpPr>
              <p:cNvPr id="8" name="Flowchart: Process 7">
                <a:extLst>
                  <a:ext uri="{FF2B5EF4-FFF2-40B4-BE49-F238E27FC236}">
                    <a16:creationId xmlns:a16="http://schemas.microsoft.com/office/drawing/2014/main" id="{936AFAFE-BB5A-40E3-A8ED-B7B04CE87325}"/>
                  </a:ext>
                </a:extLst>
              </p:cNvPr>
              <p:cNvSpPr>
                <a:spLocks noRot="1" noChangeAspect="1" noMove="1" noResize="1" noEditPoints="1" noAdjustHandles="1" noChangeArrowheads="1" noChangeShapeType="1" noTextEdit="1"/>
              </p:cNvSpPr>
              <p:nvPr/>
            </p:nvSpPr>
            <p:spPr>
              <a:xfrm>
                <a:off x="1683678" y="635421"/>
                <a:ext cx="3200400" cy="1634090"/>
              </a:xfrm>
              <a:prstGeom prst="flowChartProcess">
                <a:avLst/>
              </a:prstGeom>
              <a:blipFill>
                <a:blip r:embed="rId4"/>
                <a:stretch>
                  <a:fillRect l="-566" t="-3297" r="-566" b="-9524"/>
                </a:stretch>
              </a:blipFill>
              <a:ln w="28575">
                <a:solidFill>
                  <a:srgbClr val="F26522"/>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Flowchart: Process 23">
                <a:extLst>
                  <a:ext uri="{FF2B5EF4-FFF2-40B4-BE49-F238E27FC236}">
                    <a16:creationId xmlns:a16="http://schemas.microsoft.com/office/drawing/2014/main" id="{E63D2BD1-57E8-4EC2-996C-0795416396E6}"/>
                  </a:ext>
                </a:extLst>
              </p:cNvPr>
              <p:cNvSpPr/>
              <p:nvPr/>
            </p:nvSpPr>
            <p:spPr>
              <a:xfrm>
                <a:off x="5479563" y="597946"/>
                <a:ext cx="2993200" cy="2028726"/>
              </a:xfrm>
              <a:prstGeom prst="flowChartProcess">
                <a:avLst/>
              </a:prstGeom>
              <a:solidFill>
                <a:srgbClr val="000066"/>
              </a:solidFill>
              <a:ln w="28575">
                <a:solidFill>
                  <a:srgbClr val="EE004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EE004F"/>
                    </a:solidFill>
                  </a:rPr>
                  <a:t>Large aperture telescope (LAT)</a:t>
                </a:r>
              </a:p>
              <a:p>
                <a:pPr algn="ctr"/>
                <a:r>
                  <a:rPr lang="en-US" sz="2000" dirty="0">
                    <a:solidFill>
                      <a:srgbClr val="EE004F"/>
                    </a:solidFill>
                  </a:rPr>
                  <a:t>6m on a “large” sky patch 0.4 </a:t>
                </a:r>
                <a14:m>
                  <m:oMath xmlns:m="http://schemas.openxmlformats.org/officeDocument/2006/math">
                    <m:sSub>
                      <m:sSubPr>
                        <m:ctrlPr>
                          <a:rPr lang="en-US" sz="2000" i="1">
                            <a:solidFill>
                              <a:srgbClr val="EE004F"/>
                            </a:solidFill>
                            <a:latin typeface="Cambria Math" panose="02040503050406030204" pitchFamily="18" charset="0"/>
                          </a:rPr>
                        </m:ctrlPr>
                      </m:sSubPr>
                      <m:e>
                        <m:r>
                          <a:rPr lang="en-US" sz="2000" i="1">
                            <a:solidFill>
                              <a:srgbClr val="EE004F"/>
                            </a:solidFill>
                            <a:latin typeface="Cambria Math" panose="02040503050406030204" pitchFamily="18" charset="0"/>
                          </a:rPr>
                          <m:t>𝑓</m:t>
                        </m:r>
                      </m:e>
                      <m:sub>
                        <m:r>
                          <a:rPr lang="en-US" sz="2000" i="1">
                            <a:solidFill>
                              <a:srgbClr val="EE004F"/>
                            </a:solidFill>
                            <a:latin typeface="Cambria Math" panose="02040503050406030204" pitchFamily="18" charset="0"/>
                          </a:rPr>
                          <m:t>𝑠𝑘𝑦</m:t>
                        </m:r>
                      </m:sub>
                    </m:sSub>
                  </m:oMath>
                </a14:m>
                <a:endParaRPr lang="en-US" sz="2000" dirty="0">
                  <a:solidFill>
                    <a:srgbClr val="EE004F"/>
                  </a:solidFill>
                </a:endParaRPr>
              </a:p>
              <a:p>
                <a:pPr algn="ctr"/>
                <a:r>
                  <a:rPr lang="en-US" sz="2400" b="1" dirty="0">
                    <a:solidFill>
                      <a:srgbClr val="EE004F"/>
                    </a:solidFill>
                  </a:rPr>
                  <a:t>N</a:t>
                </a:r>
                <a:r>
                  <a:rPr lang="en-US" sz="2400" b="1" baseline="-25000" dirty="0">
                    <a:solidFill>
                      <a:srgbClr val="EE004F"/>
                    </a:solidFill>
                  </a:rPr>
                  <a:t>eff</a:t>
                </a:r>
                <a:r>
                  <a:rPr lang="en-US" sz="2400" b="1" dirty="0">
                    <a:solidFill>
                      <a:srgbClr val="EE004F"/>
                    </a:solidFill>
                  </a:rPr>
                  <a:t> , </a:t>
                </a:r>
                <a:r>
                  <a:rPr lang="el-GR" sz="2400" b="1" dirty="0">
                    <a:solidFill>
                      <a:srgbClr val="EE004F"/>
                    </a:solidFill>
                  </a:rPr>
                  <a:t>Σ</a:t>
                </a:r>
                <a:r>
                  <a:rPr lang="en-US" sz="2400" b="1" i="1" dirty="0">
                    <a:solidFill>
                      <a:srgbClr val="EE004F"/>
                    </a:solidFill>
                  </a:rPr>
                  <a:t>m</a:t>
                </a:r>
                <a:r>
                  <a:rPr lang="en-US" sz="2400" b="1" i="1" baseline="-25000" dirty="0">
                    <a:solidFill>
                      <a:srgbClr val="EE004F"/>
                    </a:solidFill>
                  </a:rPr>
                  <a:t>v</a:t>
                </a:r>
                <a:r>
                  <a:rPr lang="en-US" sz="2400" b="1" i="1" dirty="0">
                    <a:solidFill>
                      <a:srgbClr val="EE004F"/>
                    </a:solidFill>
                  </a:rPr>
                  <a:t> , w(z), cluster science</a:t>
                </a:r>
                <a:endParaRPr lang="en-US" sz="2400" b="1" dirty="0">
                  <a:solidFill>
                    <a:srgbClr val="EE004F"/>
                  </a:solidFill>
                </a:endParaRPr>
              </a:p>
            </p:txBody>
          </p:sp>
        </mc:Choice>
        <mc:Fallback xmlns="">
          <p:sp>
            <p:nvSpPr>
              <p:cNvPr id="24" name="Flowchart: Process 23">
                <a:extLst>
                  <a:ext uri="{FF2B5EF4-FFF2-40B4-BE49-F238E27FC236}">
                    <a16:creationId xmlns:a16="http://schemas.microsoft.com/office/drawing/2014/main" id="{E63D2BD1-57E8-4EC2-996C-0795416396E6}"/>
                  </a:ext>
                </a:extLst>
              </p:cNvPr>
              <p:cNvSpPr>
                <a:spLocks noRot="1" noChangeAspect="1" noMove="1" noResize="1" noEditPoints="1" noAdjustHandles="1" noChangeArrowheads="1" noChangeShapeType="1" noTextEdit="1"/>
              </p:cNvSpPr>
              <p:nvPr/>
            </p:nvSpPr>
            <p:spPr>
              <a:xfrm>
                <a:off x="5479563" y="597946"/>
                <a:ext cx="2993200" cy="2028726"/>
              </a:xfrm>
              <a:prstGeom prst="flowChartProcess">
                <a:avLst/>
              </a:prstGeom>
              <a:blipFill>
                <a:blip r:embed="rId5"/>
                <a:stretch>
                  <a:fillRect t="-1775" r="-403" b="-6805"/>
                </a:stretch>
              </a:blipFill>
              <a:ln w="28575">
                <a:solidFill>
                  <a:srgbClr val="EE004F"/>
                </a:solidFill>
              </a:ln>
            </p:spPr>
            <p:txBody>
              <a:bodyPr/>
              <a:lstStyle/>
              <a:p>
                <a:r>
                  <a:rPr lang="en-US">
                    <a:noFill/>
                  </a:rPr>
                  <a:t> </a:t>
                </a:r>
              </a:p>
            </p:txBody>
          </p:sp>
        </mc:Fallback>
      </mc:AlternateContent>
      <p:sp>
        <p:nvSpPr>
          <p:cNvPr id="11" name="TextBox 10">
            <a:extLst>
              <a:ext uri="{FF2B5EF4-FFF2-40B4-BE49-F238E27FC236}">
                <a16:creationId xmlns:a16="http://schemas.microsoft.com/office/drawing/2014/main" id="{E0F988DF-4D12-4658-A911-1C11560677D4}"/>
              </a:ext>
            </a:extLst>
          </p:cNvPr>
          <p:cNvSpPr txBox="1"/>
          <p:nvPr/>
        </p:nvSpPr>
        <p:spPr>
          <a:xfrm>
            <a:off x="513711" y="6426005"/>
            <a:ext cx="1464582" cy="307777"/>
          </a:xfrm>
          <a:prstGeom prst="rect">
            <a:avLst/>
          </a:prstGeom>
          <a:solidFill>
            <a:schemeClr val="bg1"/>
          </a:solidFill>
          <a:effectLst>
            <a:softEdge rad="63500"/>
          </a:effectLst>
        </p:spPr>
        <p:txBody>
          <a:bodyPr wrap="square" rtlCol="0">
            <a:spAutoFit/>
          </a:bodyPr>
          <a:lstStyle/>
          <a:p>
            <a:r>
              <a:rPr lang="en-US" sz="1400" dirty="0">
                <a:solidFill>
                  <a:schemeClr val="tx1">
                    <a:lumMod val="65000"/>
                    <a:lumOff val="35000"/>
                  </a:schemeClr>
                </a:solidFill>
              </a:rPr>
              <a:t>Josquin </a:t>
            </a:r>
            <a:r>
              <a:rPr lang="en-US" sz="1400" dirty="0" err="1">
                <a:solidFill>
                  <a:schemeClr val="tx1">
                    <a:lumMod val="65000"/>
                    <a:lumOff val="35000"/>
                  </a:schemeClr>
                </a:solidFill>
              </a:rPr>
              <a:t>Errard</a:t>
            </a:r>
            <a:endParaRPr lang="en-US" sz="1400" dirty="0">
              <a:solidFill>
                <a:schemeClr val="tx1">
                  <a:lumMod val="65000"/>
                  <a:lumOff val="35000"/>
                </a:schemeClr>
              </a:solidFill>
            </a:endParaRPr>
          </a:p>
        </p:txBody>
      </p:sp>
      <p:pic>
        <p:nvPicPr>
          <p:cNvPr id="4" name="Picture 3" descr="A picture containing cup, sitting, table, white&#10;&#10;Description automatically generated">
            <a:extLst>
              <a:ext uri="{FF2B5EF4-FFF2-40B4-BE49-F238E27FC236}">
                <a16:creationId xmlns:a16="http://schemas.microsoft.com/office/drawing/2014/main" id="{1D2C032B-F263-4F0E-8838-3291330D253B}"/>
              </a:ext>
            </a:extLst>
          </p:cNvPr>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2261855" y="3261102"/>
            <a:ext cx="3834145" cy="2961478"/>
          </a:xfrm>
          <a:prstGeom prst="rect">
            <a:avLst/>
          </a:prstGeom>
        </p:spPr>
      </p:pic>
      <p:sp>
        <p:nvSpPr>
          <p:cNvPr id="3" name="Slide Number Placeholder 2">
            <a:extLst>
              <a:ext uri="{FF2B5EF4-FFF2-40B4-BE49-F238E27FC236}">
                <a16:creationId xmlns:a16="http://schemas.microsoft.com/office/drawing/2014/main" id="{D49B69A3-04D1-467A-BD42-0EB0C5A82980}"/>
              </a:ext>
            </a:extLst>
          </p:cNvPr>
          <p:cNvSpPr>
            <a:spLocks noGrp="1"/>
          </p:cNvSpPr>
          <p:nvPr>
            <p:ph type="sldNum" sz="quarter" idx="12"/>
          </p:nvPr>
        </p:nvSpPr>
        <p:spPr>
          <a:xfrm>
            <a:off x="9448800" y="6452423"/>
            <a:ext cx="2743200" cy="365125"/>
          </a:xfrm>
        </p:spPr>
        <p:txBody>
          <a:bodyPr/>
          <a:lstStyle/>
          <a:p>
            <a:fld id="{114B16E8-EBC9-46F6-BADE-532102CDF09A}" type="slidenum">
              <a:rPr lang="en-US" smtClean="0"/>
              <a:t>16</a:t>
            </a:fld>
            <a:endParaRPr lang="en-US"/>
          </a:p>
        </p:txBody>
      </p:sp>
      <p:sp>
        <p:nvSpPr>
          <p:cNvPr id="15" name="TextBox 14">
            <a:extLst>
              <a:ext uri="{FF2B5EF4-FFF2-40B4-BE49-F238E27FC236}">
                <a16:creationId xmlns:a16="http://schemas.microsoft.com/office/drawing/2014/main" id="{154C2AF7-43DF-4FE5-A6CC-7A212621832E}"/>
              </a:ext>
            </a:extLst>
          </p:cNvPr>
          <p:cNvSpPr txBox="1"/>
          <p:nvPr/>
        </p:nvSpPr>
        <p:spPr>
          <a:xfrm>
            <a:off x="8946460" y="6359359"/>
            <a:ext cx="2133600" cy="400110"/>
          </a:xfrm>
          <a:prstGeom prst="rect">
            <a:avLst/>
          </a:prstGeom>
          <a:solidFill>
            <a:schemeClr val="bg1"/>
          </a:solidFill>
          <a:effectLst>
            <a:softEdge rad="63500"/>
          </a:effectLst>
        </p:spPr>
        <p:txBody>
          <a:bodyPr wrap="square" rtlCol="0">
            <a:spAutoFit/>
          </a:bodyPr>
          <a:lstStyle/>
          <a:p>
            <a:r>
              <a:rPr lang="en-US" sz="2000" b="1" dirty="0">
                <a:solidFill>
                  <a:schemeClr val="tx1">
                    <a:lumMod val="65000"/>
                    <a:lumOff val="35000"/>
                  </a:schemeClr>
                </a:solidFill>
              </a:rPr>
              <a:t>Galitzki et al. 2018</a:t>
            </a:r>
          </a:p>
        </p:txBody>
      </p:sp>
      <p:pic>
        <p:nvPicPr>
          <p:cNvPr id="13" name="Picture 12">
            <a:extLst>
              <a:ext uri="{FF2B5EF4-FFF2-40B4-BE49-F238E27FC236}">
                <a16:creationId xmlns:a16="http://schemas.microsoft.com/office/drawing/2014/main" id="{CC2F247A-4BB4-46AA-A0DA-29A0FE7B7B4F}"/>
              </a:ext>
            </a:extLst>
          </p:cNvPr>
          <p:cNvPicPr>
            <a:picLocks noChangeAspect="1"/>
          </p:cNvPicPr>
          <p:nvPr/>
        </p:nvPicPr>
        <p:blipFill>
          <a:blip r:embed="rId7"/>
          <a:stretch>
            <a:fillRect/>
          </a:stretch>
        </p:blipFill>
        <p:spPr>
          <a:xfrm>
            <a:off x="6643804" y="3193498"/>
            <a:ext cx="3657917" cy="3066554"/>
          </a:xfrm>
          <a:prstGeom prst="rect">
            <a:avLst/>
          </a:prstGeom>
        </p:spPr>
      </p:pic>
    </p:spTree>
    <p:extLst>
      <p:ext uri="{BB962C8B-B14F-4D97-AF65-F5344CB8AC3E}">
        <p14:creationId xmlns:p14="http://schemas.microsoft.com/office/powerpoint/2010/main" val="2373431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4"/>
                                        </p:tgtEl>
                                        <p:attrNameLst>
                                          <p:attrName>style.visibility</p:attrName>
                                        </p:attrNameLst>
                                      </p:cBhvr>
                                      <p:to>
                                        <p:strVal val="visible"/>
                                      </p:to>
                                    </p:set>
                                    <p:animEffect transition="in" filter="fade">
                                      <p:cBhvr>
                                        <p:cTn id="18" dur="500"/>
                                        <p:tgtEl>
                                          <p:spTgt spid="24"/>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fade">
                                      <p:cBhvr>
                                        <p:cTn id="21" dur="500"/>
                                        <p:tgtEl>
                                          <p:spTgt spid="22"/>
                                        </p:tgtEl>
                                      </p:cBhvr>
                                    </p:animEffect>
                                  </p:childTnLst>
                                </p:cTn>
                              </p:par>
                              <p:par>
                                <p:cTn id="22" presetID="1" presetClass="entr" presetSubtype="0" fill="hold" nodeType="withEffect">
                                  <p:stCondLst>
                                    <p:cond delay="0"/>
                                  </p:stCondLst>
                                  <p:childTnLst>
                                    <p:set>
                                      <p:cBhvr>
                                        <p:cTn id="23"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2" grpId="0" animBg="1"/>
      <p:bldP spid="8" grpId="0" animBg="1"/>
      <p:bldP spid="24"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86AA0E-B3EA-4D22-9E40-BC36C8154006}"/>
              </a:ext>
            </a:extLst>
          </p:cNvPr>
          <p:cNvSpPr>
            <a:spLocks noGrp="1"/>
          </p:cNvSpPr>
          <p:nvPr>
            <p:ph type="title"/>
          </p:nvPr>
        </p:nvSpPr>
        <p:spPr/>
        <p:txBody>
          <a:bodyPr/>
          <a:lstStyle/>
          <a:p>
            <a:r>
              <a:rPr lang="en-US" dirty="0"/>
              <a:t>Frequency channels</a:t>
            </a:r>
          </a:p>
        </p:txBody>
      </p:sp>
      <p:sp>
        <p:nvSpPr>
          <p:cNvPr id="4" name="Slide Number Placeholder 3">
            <a:extLst>
              <a:ext uri="{FF2B5EF4-FFF2-40B4-BE49-F238E27FC236}">
                <a16:creationId xmlns:a16="http://schemas.microsoft.com/office/drawing/2014/main" id="{406D0F56-CA80-41BF-9285-7582A5EE1AB4}"/>
              </a:ext>
            </a:extLst>
          </p:cNvPr>
          <p:cNvSpPr>
            <a:spLocks noGrp="1"/>
          </p:cNvSpPr>
          <p:nvPr>
            <p:ph type="sldNum" sz="quarter" idx="12"/>
          </p:nvPr>
        </p:nvSpPr>
        <p:spPr/>
        <p:txBody>
          <a:bodyPr/>
          <a:lstStyle/>
          <a:p>
            <a:fld id="{114B16E8-EBC9-46F6-BADE-532102CDF09A}" type="slidenum">
              <a:rPr lang="en-US" smtClean="0"/>
              <a:t>17</a:t>
            </a:fld>
            <a:endParaRPr lang="en-US"/>
          </a:p>
        </p:txBody>
      </p:sp>
      <p:sp>
        <p:nvSpPr>
          <p:cNvPr id="5" name="Rectangle 4">
            <a:extLst>
              <a:ext uri="{FF2B5EF4-FFF2-40B4-BE49-F238E27FC236}">
                <a16:creationId xmlns:a16="http://schemas.microsoft.com/office/drawing/2014/main" id="{8D344204-2E03-4E5F-8B4F-C07BBA4E6169}"/>
              </a:ext>
            </a:extLst>
          </p:cNvPr>
          <p:cNvSpPr/>
          <p:nvPr/>
        </p:nvSpPr>
        <p:spPr>
          <a:xfrm>
            <a:off x="1833796" y="1465372"/>
            <a:ext cx="8156471" cy="4360275"/>
          </a:xfrm>
          <a:prstGeom prst="rect">
            <a:avLst/>
          </a:prstGeom>
          <a:solidFill>
            <a:schemeClr val="bg1"/>
          </a:solidFill>
          <a:ln>
            <a:solidFill>
              <a:srgbClr val="EE004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Image" descr="Image">
            <a:extLst>
              <a:ext uri="{FF2B5EF4-FFF2-40B4-BE49-F238E27FC236}">
                <a16:creationId xmlns:a16="http://schemas.microsoft.com/office/drawing/2014/main" id="{E1BA00AC-F3CC-426D-AA4C-05DFA810129B}"/>
              </a:ext>
            </a:extLst>
          </p:cNvPr>
          <p:cNvPicPr>
            <a:picLocks noChangeAspect="1"/>
          </p:cNvPicPr>
          <p:nvPr/>
        </p:nvPicPr>
        <p:blipFill rotWithShape="1">
          <a:blip r:embed="rId2">
            <a:extLst>
              <a:ext uri="{28A0092B-C50C-407E-A947-70E740481C1C}">
                <a14:useLocalDpi xmlns:a14="http://schemas.microsoft.com/office/drawing/2010/main"/>
              </a:ext>
            </a:extLst>
          </a:blip>
          <a:srcRect b="8245"/>
          <a:stretch/>
        </p:blipFill>
        <p:spPr>
          <a:xfrm>
            <a:off x="2349879" y="1654255"/>
            <a:ext cx="8008327" cy="3738375"/>
          </a:xfrm>
          <a:prstGeom prst="rect">
            <a:avLst/>
          </a:prstGeom>
          <a:ln w="12700" cap="flat">
            <a:noFill/>
            <a:miter lim="400000"/>
          </a:ln>
          <a:effectLst/>
        </p:spPr>
      </p:pic>
      <p:sp>
        <p:nvSpPr>
          <p:cNvPr id="10" name="adapted from…">
            <a:extLst>
              <a:ext uri="{FF2B5EF4-FFF2-40B4-BE49-F238E27FC236}">
                <a16:creationId xmlns:a16="http://schemas.microsoft.com/office/drawing/2014/main" id="{1706519E-CEC5-4697-B5BB-E46D44F48BF2}"/>
              </a:ext>
            </a:extLst>
          </p:cNvPr>
          <p:cNvSpPr txBox="1"/>
          <p:nvPr/>
        </p:nvSpPr>
        <p:spPr>
          <a:xfrm>
            <a:off x="8590268" y="5231934"/>
            <a:ext cx="1399999" cy="53347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50800" tIns="50800" rIns="50800" bIns="50800" numCol="1" anchor="ctr">
            <a:spAutoFit/>
          </a:bodyPr>
          <a:lstStyle/>
          <a:p>
            <a:pPr algn="r">
              <a:defRPr sz="1600" b="0">
                <a:solidFill>
                  <a:srgbClr val="5E5E5E"/>
                </a:solidFill>
              </a:defRPr>
            </a:pPr>
            <a:r>
              <a:rPr lang="en-US" sz="1400" dirty="0"/>
              <a:t>A</a:t>
            </a:r>
            <a:r>
              <a:rPr sz="1400" dirty="0"/>
              <a:t>dapted from</a:t>
            </a:r>
          </a:p>
          <a:p>
            <a:pPr algn="r">
              <a:defRPr sz="1600" b="0">
                <a:solidFill>
                  <a:srgbClr val="5E5E5E"/>
                </a:solidFill>
              </a:defRPr>
            </a:pPr>
            <a:r>
              <a:rPr sz="1400" dirty="0" err="1"/>
              <a:t>Kogut</a:t>
            </a:r>
            <a:r>
              <a:rPr sz="1400" dirty="0"/>
              <a:t> et al (2016)</a:t>
            </a:r>
          </a:p>
        </p:txBody>
      </p:sp>
      <p:sp>
        <p:nvSpPr>
          <p:cNvPr id="11" name="Rectangle 10">
            <a:extLst>
              <a:ext uri="{FF2B5EF4-FFF2-40B4-BE49-F238E27FC236}">
                <a16:creationId xmlns:a16="http://schemas.microsoft.com/office/drawing/2014/main" id="{652DC826-32B4-4F5D-AB46-7F1D993C8AEE}"/>
              </a:ext>
            </a:extLst>
          </p:cNvPr>
          <p:cNvSpPr/>
          <p:nvPr/>
        </p:nvSpPr>
        <p:spPr>
          <a:xfrm rot="5400000">
            <a:off x="4557408" y="3191483"/>
            <a:ext cx="3352168" cy="313608"/>
          </a:xfrm>
          <a:prstGeom prst="rect">
            <a:avLst/>
          </a:prstGeom>
          <a:solidFill>
            <a:srgbClr val="F26522">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rIns="2286000" rtlCol="0" anchor="ctr" anchorCtr="0"/>
          <a:lstStyle/>
          <a:p>
            <a:pPr algn="ctr"/>
            <a:r>
              <a:rPr lang="en-US" b="1" dirty="0">
                <a:solidFill>
                  <a:schemeClr val="tx1"/>
                </a:solidFill>
              </a:rPr>
              <a:t>225</a:t>
            </a:r>
          </a:p>
        </p:txBody>
      </p:sp>
      <p:sp>
        <p:nvSpPr>
          <p:cNvPr id="12" name="Rectangle 11">
            <a:extLst>
              <a:ext uri="{FF2B5EF4-FFF2-40B4-BE49-F238E27FC236}">
                <a16:creationId xmlns:a16="http://schemas.microsoft.com/office/drawing/2014/main" id="{32E2FE19-5FC0-48ED-98C5-C9C2D9DC886A}"/>
              </a:ext>
            </a:extLst>
          </p:cNvPr>
          <p:cNvSpPr/>
          <p:nvPr/>
        </p:nvSpPr>
        <p:spPr>
          <a:xfrm rot="5400000">
            <a:off x="4866610" y="3195884"/>
            <a:ext cx="3352172" cy="304802"/>
          </a:xfrm>
          <a:prstGeom prst="rect">
            <a:avLst/>
          </a:prstGeom>
          <a:solidFill>
            <a:srgbClr val="FFC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Ins="2286000" rtlCol="0" anchor="ctr"/>
          <a:lstStyle/>
          <a:p>
            <a:pPr algn="ctr"/>
            <a:r>
              <a:rPr lang="en-US" b="1" dirty="0">
                <a:solidFill>
                  <a:schemeClr val="tx1"/>
                </a:solidFill>
              </a:rPr>
              <a:t>280</a:t>
            </a:r>
          </a:p>
        </p:txBody>
      </p:sp>
      <p:sp>
        <p:nvSpPr>
          <p:cNvPr id="13" name="Rectangle 12">
            <a:extLst>
              <a:ext uri="{FF2B5EF4-FFF2-40B4-BE49-F238E27FC236}">
                <a16:creationId xmlns:a16="http://schemas.microsoft.com/office/drawing/2014/main" id="{1FBB2D0E-063D-4FDC-9C9D-4846EAF1EEE7}"/>
              </a:ext>
            </a:extLst>
          </p:cNvPr>
          <p:cNvSpPr/>
          <p:nvPr/>
        </p:nvSpPr>
        <p:spPr>
          <a:xfrm rot="5400000">
            <a:off x="3622688" y="3191483"/>
            <a:ext cx="3352168" cy="313608"/>
          </a:xfrm>
          <a:prstGeom prst="rect">
            <a:avLst/>
          </a:prstGeom>
          <a:solidFill>
            <a:srgbClr val="C0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rIns="2286000" rtlCol="0" anchor="ctr" anchorCtr="0"/>
          <a:lstStyle/>
          <a:p>
            <a:pPr algn="ctr"/>
            <a:r>
              <a:rPr lang="en-US" b="1" dirty="0">
                <a:solidFill>
                  <a:schemeClr val="tx1"/>
                </a:solidFill>
              </a:rPr>
              <a:t>93</a:t>
            </a:r>
          </a:p>
        </p:txBody>
      </p:sp>
      <p:sp>
        <p:nvSpPr>
          <p:cNvPr id="14" name="Rectangle 13">
            <a:extLst>
              <a:ext uri="{FF2B5EF4-FFF2-40B4-BE49-F238E27FC236}">
                <a16:creationId xmlns:a16="http://schemas.microsoft.com/office/drawing/2014/main" id="{D76E0041-D3C1-4099-8AC8-B07B8E61D280}"/>
              </a:ext>
            </a:extLst>
          </p:cNvPr>
          <p:cNvSpPr/>
          <p:nvPr/>
        </p:nvSpPr>
        <p:spPr>
          <a:xfrm rot="5400000">
            <a:off x="4074130" y="3195884"/>
            <a:ext cx="3352172" cy="304802"/>
          </a:xfrm>
          <a:prstGeom prst="rect">
            <a:avLst/>
          </a:prstGeom>
          <a:solidFill>
            <a:srgbClr val="FF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Ins="2286000" rtlCol="0" anchor="ctr"/>
          <a:lstStyle/>
          <a:p>
            <a:pPr algn="ctr"/>
            <a:r>
              <a:rPr lang="en-US" b="1" dirty="0">
                <a:solidFill>
                  <a:schemeClr val="tx1"/>
                </a:solidFill>
              </a:rPr>
              <a:t>145</a:t>
            </a:r>
          </a:p>
        </p:txBody>
      </p:sp>
      <p:sp>
        <p:nvSpPr>
          <p:cNvPr id="15" name="TextBox 14">
            <a:extLst>
              <a:ext uri="{FF2B5EF4-FFF2-40B4-BE49-F238E27FC236}">
                <a16:creationId xmlns:a16="http://schemas.microsoft.com/office/drawing/2014/main" id="{5D2415C7-6728-41DE-AC82-C0D9928186D4}"/>
              </a:ext>
            </a:extLst>
          </p:cNvPr>
          <p:cNvSpPr txBox="1"/>
          <p:nvPr/>
        </p:nvSpPr>
        <p:spPr>
          <a:xfrm rot="16200000">
            <a:off x="729019" y="2857343"/>
            <a:ext cx="2945431" cy="523220"/>
          </a:xfrm>
          <a:prstGeom prst="rect">
            <a:avLst/>
          </a:prstGeom>
          <a:noFill/>
        </p:spPr>
        <p:txBody>
          <a:bodyPr wrap="square" rtlCol="0">
            <a:spAutoFit/>
          </a:bodyPr>
          <a:lstStyle/>
          <a:p>
            <a:r>
              <a:rPr lang="en-US" sz="2800" b="1" dirty="0"/>
              <a:t>Intensity (</a:t>
            </a:r>
            <a:r>
              <a:rPr lang="en-US" sz="2800" b="1" dirty="0" err="1"/>
              <a:t>Jy</a:t>
            </a:r>
            <a:r>
              <a:rPr lang="en-US" sz="2800" b="1" dirty="0"/>
              <a:t>/</a:t>
            </a:r>
            <a:r>
              <a:rPr lang="en-US" sz="2800" b="1" dirty="0" err="1"/>
              <a:t>sr</a:t>
            </a:r>
            <a:r>
              <a:rPr lang="en-US" sz="2800" b="1" dirty="0"/>
              <a:t>)</a:t>
            </a:r>
          </a:p>
        </p:txBody>
      </p:sp>
      <p:sp>
        <p:nvSpPr>
          <p:cNvPr id="16" name="TextBox 15">
            <a:extLst>
              <a:ext uri="{FF2B5EF4-FFF2-40B4-BE49-F238E27FC236}">
                <a16:creationId xmlns:a16="http://schemas.microsoft.com/office/drawing/2014/main" id="{9ABF331F-9E04-4957-BD86-A114BE96F04B}"/>
              </a:ext>
            </a:extLst>
          </p:cNvPr>
          <p:cNvSpPr txBox="1"/>
          <p:nvPr/>
        </p:nvSpPr>
        <p:spPr>
          <a:xfrm>
            <a:off x="4781582" y="5279548"/>
            <a:ext cx="2945431" cy="523220"/>
          </a:xfrm>
          <a:prstGeom prst="rect">
            <a:avLst/>
          </a:prstGeom>
          <a:noFill/>
        </p:spPr>
        <p:txBody>
          <a:bodyPr wrap="square" rtlCol="0">
            <a:spAutoFit/>
          </a:bodyPr>
          <a:lstStyle/>
          <a:p>
            <a:r>
              <a:rPr lang="en-US" sz="2800" b="1" dirty="0"/>
              <a:t>Frequency (GHz)</a:t>
            </a:r>
          </a:p>
        </p:txBody>
      </p:sp>
      <p:sp>
        <p:nvSpPr>
          <p:cNvPr id="19" name="Rectangle 18">
            <a:extLst>
              <a:ext uri="{FF2B5EF4-FFF2-40B4-BE49-F238E27FC236}">
                <a16:creationId xmlns:a16="http://schemas.microsoft.com/office/drawing/2014/main" id="{F643DF2A-5A02-40F0-89D2-950105DEE995}"/>
              </a:ext>
            </a:extLst>
          </p:cNvPr>
          <p:cNvSpPr/>
          <p:nvPr/>
        </p:nvSpPr>
        <p:spPr>
          <a:xfrm rot="5400000">
            <a:off x="2498134" y="3176132"/>
            <a:ext cx="3342012" cy="334147"/>
          </a:xfrm>
          <a:prstGeom prst="rect">
            <a:avLst/>
          </a:prstGeom>
          <a:solidFill>
            <a:srgbClr val="8A0000">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rIns="2286000" rtlCol="0" anchor="ctr" anchorCtr="0"/>
          <a:lstStyle/>
          <a:p>
            <a:pPr algn="ctr"/>
            <a:r>
              <a:rPr lang="en-US" b="1" dirty="0">
                <a:solidFill>
                  <a:schemeClr val="tx1"/>
                </a:solidFill>
              </a:rPr>
              <a:t>27</a:t>
            </a:r>
          </a:p>
        </p:txBody>
      </p:sp>
      <p:sp>
        <p:nvSpPr>
          <p:cNvPr id="20" name="Rectangle 19">
            <a:extLst>
              <a:ext uri="{FF2B5EF4-FFF2-40B4-BE49-F238E27FC236}">
                <a16:creationId xmlns:a16="http://schemas.microsoft.com/office/drawing/2014/main" id="{A6FED0E9-7E20-4036-94F1-7FBE7F94E551}"/>
              </a:ext>
            </a:extLst>
          </p:cNvPr>
          <p:cNvSpPr/>
          <p:nvPr/>
        </p:nvSpPr>
        <p:spPr>
          <a:xfrm rot="5400000">
            <a:off x="2849177" y="3176132"/>
            <a:ext cx="3342012" cy="334147"/>
          </a:xfrm>
          <a:prstGeom prst="rect">
            <a:avLst/>
          </a:prstGeom>
          <a:solidFill>
            <a:srgbClr val="9B2525">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rIns="2286000" rtlCol="0" anchor="ctr" anchorCtr="0"/>
          <a:lstStyle/>
          <a:p>
            <a:pPr algn="ctr"/>
            <a:r>
              <a:rPr lang="en-US" b="1" dirty="0">
                <a:solidFill>
                  <a:schemeClr val="tx1"/>
                </a:solidFill>
              </a:rPr>
              <a:t>39</a:t>
            </a:r>
          </a:p>
        </p:txBody>
      </p:sp>
      <p:sp>
        <p:nvSpPr>
          <p:cNvPr id="21" name="TextBox 20">
            <a:extLst>
              <a:ext uri="{FF2B5EF4-FFF2-40B4-BE49-F238E27FC236}">
                <a16:creationId xmlns:a16="http://schemas.microsoft.com/office/drawing/2014/main" id="{4B7B21AC-9645-4B0B-BA82-369AE20E75B1}"/>
              </a:ext>
            </a:extLst>
          </p:cNvPr>
          <p:cNvSpPr txBox="1"/>
          <p:nvPr/>
        </p:nvSpPr>
        <p:spPr>
          <a:xfrm>
            <a:off x="4142546" y="1672320"/>
            <a:ext cx="2312451" cy="400110"/>
          </a:xfrm>
          <a:prstGeom prst="rect">
            <a:avLst/>
          </a:prstGeom>
          <a:solidFill>
            <a:schemeClr val="bg1"/>
          </a:solidFill>
          <a:effectLst>
            <a:softEdge rad="63500"/>
          </a:effectLst>
        </p:spPr>
        <p:txBody>
          <a:bodyPr wrap="square" rtlCol="0">
            <a:spAutoFit/>
          </a:bodyPr>
          <a:lstStyle/>
          <a:p>
            <a:r>
              <a:rPr lang="en-US" sz="2000" b="1" dirty="0">
                <a:solidFill>
                  <a:srgbClr val="FF0000"/>
                </a:solidFill>
              </a:rPr>
              <a:t>Simons Observatory</a:t>
            </a:r>
          </a:p>
        </p:txBody>
      </p:sp>
    </p:spTree>
    <p:extLst>
      <p:ext uri="{BB962C8B-B14F-4D97-AF65-F5344CB8AC3E}">
        <p14:creationId xmlns:p14="http://schemas.microsoft.com/office/powerpoint/2010/main" val="23504991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D53306-D8F3-6BE3-F908-39A49238D063}"/>
              </a:ext>
            </a:extLst>
          </p:cNvPr>
          <p:cNvSpPr>
            <a:spLocks noGrp="1"/>
          </p:cNvSpPr>
          <p:nvPr>
            <p:ph type="title"/>
          </p:nvPr>
        </p:nvSpPr>
        <p:spPr/>
        <p:txBody>
          <a:bodyPr/>
          <a:lstStyle/>
          <a:p>
            <a:r>
              <a:rPr lang="en-US" dirty="0"/>
              <a:t>Things to cover</a:t>
            </a:r>
          </a:p>
        </p:txBody>
      </p:sp>
      <p:sp>
        <p:nvSpPr>
          <p:cNvPr id="3" name="Content Placeholder 2">
            <a:extLst>
              <a:ext uri="{FF2B5EF4-FFF2-40B4-BE49-F238E27FC236}">
                <a16:creationId xmlns:a16="http://schemas.microsoft.com/office/drawing/2014/main" id="{6F2523A9-944F-AF77-26D6-F3BA04027A0E}"/>
              </a:ext>
            </a:extLst>
          </p:cNvPr>
          <p:cNvSpPr>
            <a:spLocks noGrp="1"/>
          </p:cNvSpPr>
          <p:nvPr>
            <p:ph idx="1"/>
          </p:nvPr>
        </p:nvSpPr>
        <p:spPr/>
        <p:txBody>
          <a:bodyPr/>
          <a:lstStyle/>
          <a:p>
            <a:r>
              <a:rPr lang="en-US" dirty="0" err="1"/>
              <a:t>Disection</a:t>
            </a:r>
            <a:r>
              <a:rPr lang="en-US" dirty="0"/>
              <a:t> of the various pieces</a:t>
            </a:r>
          </a:p>
          <a:p>
            <a:r>
              <a:rPr lang="en-US" dirty="0"/>
              <a:t>Quick tech overview</a:t>
            </a:r>
          </a:p>
          <a:p>
            <a:pPr lvl="1"/>
            <a:r>
              <a:rPr lang="en-US" dirty="0"/>
              <a:t>Detectors</a:t>
            </a:r>
          </a:p>
          <a:p>
            <a:pPr lvl="1"/>
            <a:r>
              <a:rPr lang="en-US" dirty="0"/>
              <a:t>Readout</a:t>
            </a:r>
          </a:p>
          <a:p>
            <a:pPr lvl="1"/>
            <a:r>
              <a:rPr lang="en-US" dirty="0"/>
              <a:t>Optics</a:t>
            </a:r>
          </a:p>
          <a:p>
            <a:pPr lvl="1"/>
            <a:r>
              <a:rPr lang="en-US" dirty="0"/>
              <a:t>Cryogenics</a:t>
            </a:r>
          </a:p>
          <a:p>
            <a:pPr lvl="1"/>
            <a:r>
              <a:rPr lang="en-US" dirty="0"/>
              <a:t>Pointing</a:t>
            </a:r>
          </a:p>
          <a:p>
            <a:r>
              <a:rPr lang="en-US" dirty="0"/>
              <a:t>Focus on aspects relevant to notebooks</a:t>
            </a:r>
          </a:p>
          <a:p>
            <a:pPr lvl="1"/>
            <a:r>
              <a:rPr lang="en-US" dirty="0"/>
              <a:t>Beam</a:t>
            </a:r>
          </a:p>
          <a:p>
            <a:pPr lvl="1"/>
            <a:r>
              <a:rPr lang="en-US" dirty="0"/>
              <a:t>Noise: white and 1/f, calculation of NEP</a:t>
            </a:r>
          </a:p>
          <a:p>
            <a:pPr lvl="1"/>
            <a:r>
              <a:rPr lang="en-US" dirty="0"/>
              <a:t>Mapping speed</a:t>
            </a:r>
          </a:p>
        </p:txBody>
      </p:sp>
      <p:sp>
        <p:nvSpPr>
          <p:cNvPr id="4" name="Slide Number Placeholder 3">
            <a:extLst>
              <a:ext uri="{FF2B5EF4-FFF2-40B4-BE49-F238E27FC236}">
                <a16:creationId xmlns:a16="http://schemas.microsoft.com/office/drawing/2014/main" id="{7988634D-DC78-ED61-2256-DB1457EBFA23}"/>
              </a:ext>
            </a:extLst>
          </p:cNvPr>
          <p:cNvSpPr>
            <a:spLocks noGrp="1"/>
          </p:cNvSpPr>
          <p:nvPr>
            <p:ph type="sldNum" sz="quarter" idx="12"/>
          </p:nvPr>
        </p:nvSpPr>
        <p:spPr/>
        <p:txBody>
          <a:bodyPr/>
          <a:lstStyle/>
          <a:p>
            <a:fld id="{114B16E8-EBC9-46F6-BADE-532102CDF09A}" type="slidenum">
              <a:rPr lang="en-US" smtClean="0"/>
              <a:t>2</a:t>
            </a:fld>
            <a:endParaRPr lang="en-US"/>
          </a:p>
        </p:txBody>
      </p:sp>
    </p:spTree>
    <p:extLst>
      <p:ext uri="{BB962C8B-B14F-4D97-AF65-F5344CB8AC3E}">
        <p14:creationId xmlns:p14="http://schemas.microsoft.com/office/powerpoint/2010/main" val="25438115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6C6B6D-8A94-4B62-A712-A06A26633F34}"/>
              </a:ext>
            </a:extLst>
          </p:cNvPr>
          <p:cNvSpPr>
            <a:spLocks noGrp="1"/>
          </p:cNvSpPr>
          <p:nvPr>
            <p:ph type="title"/>
          </p:nvPr>
        </p:nvSpPr>
        <p:spPr>
          <a:xfrm>
            <a:off x="148389" y="177465"/>
            <a:ext cx="10515600" cy="503572"/>
          </a:xfrm>
        </p:spPr>
        <p:txBody>
          <a:bodyPr>
            <a:normAutofit fontScale="90000"/>
          </a:bodyPr>
          <a:lstStyle/>
          <a:p>
            <a:r>
              <a:rPr lang="en-US" b="1" u="sng" dirty="0"/>
              <a:t>A quick CMB history</a:t>
            </a:r>
          </a:p>
        </p:txBody>
      </p:sp>
      <p:graphicFrame>
        <p:nvGraphicFramePr>
          <p:cNvPr id="5" name="Content Placeholder 2">
            <a:extLst>
              <a:ext uri="{FF2B5EF4-FFF2-40B4-BE49-F238E27FC236}">
                <a16:creationId xmlns:a16="http://schemas.microsoft.com/office/drawing/2014/main" id="{7D0190C2-36B4-4E52-AB4F-68A0817ACD69}"/>
              </a:ext>
            </a:extLst>
          </p:cNvPr>
          <p:cNvGraphicFramePr>
            <a:graphicFrameLocks noGrp="1"/>
          </p:cNvGraphicFramePr>
          <p:nvPr>
            <p:ph idx="1"/>
            <p:extLst>
              <p:ext uri="{D42A27DB-BD31-4B8C-83A1-F6EECF244321}">
                <p14:modId xmlns:p14="http://schemas.microsoft.com/office/powerpoint/2010/main" val="3219467516"/>
              </p:ext>
            </p:extLst>
          </p:nvPr>
        </p:nvGraphicFramePr>
        <p:xfrm>
          <a:off x="838200" y="1633120"/>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2" name="Picture 2" descr="Holmdel Horn Antenna - Wikipedia">
            <a:extLst>
              <a:ext uri="{FF2B5EF4-FFF2-40B4-BE49-F238E27FC236}">
                <a16:creationId xmlns:a16="http://schemas.microsoft.com/office/drawing/2014/main" id="{B525CA9E-1777-4CA0-B387-2D42DE8E93E9}"/>
              </a:ext>
            </a:extLst>
          </p:cNvPr>
          <p:cNvPicPr>
            <a:picLocks noChangeAspect="1" noChangeArrowheads="1"/>
          </p:cNvPicPr>
          <p:nvPr/>
        </p:nvPicPr>
        <p:blipFill>
          <a:blip r:embed="rId8" cstate="hqprint">
            <a:extLst>
              <a:ext uri="{28A0092B-C50C-407E-A947-70E740481C1C}">
                <a14:useLocalDpi xmlns:a14="http://schemas.microsoft.com/office/drawing/2010/main" val="0"/>
              </a:ext>
            </a:extLst>
          </a:blip>
          <a:srcRect/>
          <a:stretch>
            <a:fillRect/>
          </a:stretch>
        </p:blipFill>
        <p:spPr bwMode="auto">
          <a:xfrm>
            <a:off x="1011453" y="563654"/>
            <a:ext cx="2413504" cy="1898459"/>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a:extLst>
              <a:ext uri="{FF2B5EF4-FFF2-40B4-BE49-F238E27FC236}">
                <a16:creationId xmlns:a16="http://schemas.microsoft.com/office/drawing/2014/main" id="{E82F9183-F5F8-49AD-B662-6A4029F73E3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999073" y="5167151"/>
            <a:ext cx="1534792" cy="1628214"/>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descr="BOOMERanG experiment - Wikipedia">
            <a:extLst>
              <a:ext uri="{FF2B5EF4-FFF2-40B4-BE49-F238E27FC236}">
                <a16:creationId xmlns:a16="http://schemas.microsoft.com/office/drawing/2014/main" id="{12CF2149-D6E7-4C7C-9590-4AE97731E041}"/>
              </a:ext>
            </a:extLst>
          </p:cNvPr>
          <p:cNvPicPr>
            <a:picLocks noChangeAspect="1" noChangeArrowheads="1"/>
          </p:cNvPicPr>
          <p:nvPr/>
        </p:nvPicPr>
        <p:blipFill rotWithShape="1">
          <a:blip r:embed="rId10" cstate="hqprint">
            <a:extLst>
              <a:ext uri="{28A0092B-C50C-407E-A947-70E740481C1C}">
                <a14:useLocalDpi xmlns:a14="http://schemas.microsoft.com/office/drawing/2010/main" val="0"/>
              </a:ext>
            </a:extLst>
          </a:blip>
          <a:srcRect/>
          <a:stretch/>
        </p:blipFill>
        <p:spPr bwMode="auto">
          <a:xfrm>
            <a:off x="4180700" y="563654"/>
            <a:ext cx="2413503" cy="1350927"/>
          </a:xfrm>
          <a:prstGeom prst="ellipse">
            <a:avLst/>
          </a:prstGeom>
          <a:noFill/>
          <a:extLst>
            <a:ext uri="{909E8E84-426E-40DD-AFC4-6F175D3DCCD1}">
              <a14:hiddenFill xmlns:a14="http://schemas.microsoft.com/office/drawing/2010/main">
                <a:solidFill>
                  <a:srgbClr val="FFFFFF"/>
                </a:solidFill>
              </a14:hiddenFill>
            </a:ext>
          </a:extLst>
        </p:spPr>
      </p:pic>
      <p:pic>
        <p:nvPicPr>
          <p:cNvPr id="15" name="Picture 8" descr="DASI Press Kit">
            <a:extLst>
              <a:ext uri="{FF2B5EF4-FFF2-40B4-BE49-F238E27FC236}">
                <a16:creationId xmlns:a16="http://schemas.microsoft.com/office/drawing/2014/main" id="{66C3E285-45EE-4E92-9ABD-2A4F120CC4F9}"/>
              </a:ext>
            </a:extLst>
          </p:cNvPr>
          <p:cNvPicPr>
            <a:picLocks noChangeAspect="1" noChangeArrowheads="1"/>
          </p:cNvPicPr>
          <p:nvPr/>
        </p:nvPicPr>
        <p:blipFill rotWithShape="1">
          <a:blip r:embed="rId11" cstate="hqprint">
            <a:extLst>
              <a:ext uri="{28A0092B-C50C-407E-A947-70E740481C1C}">
                <a14:useLocalDpi xmlns:a14="http://schemas.microsoft.com/office/drawing/2010/main" val="0"/>
              </a:ext>
            </a:extLst>
          </a:blip>
          <a:srcRect/>
          <a:stretch/>
        </p:blipFill>
        <p:spPr bwMode="auto">
          <a:xfrm>
            <a:off x="5306631" y="5419112"/>
            <a:ext cx="1534792" cy="1322286"/>
          </a:xfrm>
          <a:prstGeom prst="ellipse">
            <a:avLst/>
          </a:prstGeom>
          <a:noFill/>
          <a:extLst>
            <a:ext uri="{909E8E84-426E-40DD-AFC4-6F175D3DCCD1}">
              <a14:hiddenFill xmlns:a14="http://schemas.microsoft.com/office/drawing/2010/main">
                <a:solidFill>
                  <a:srgbClr val="FFFFFF"/>
                </a:solidFill>
              </a14:hiddenFill>
            </a:ext>
          </a:extLst>
        </p:spPr>
      </p:pic>
      <p:pic>
        <p:nvPicPr>
          <p:cNvPr id="16" name="Picture 10" descr="Cosmic Background Explorer Uncovers Some Mysteries of the Universe ...">
            <a:extLst>
              <a:ext uri="{FF2B5EF4-FFF2-40B4-BE49-F238E27FC236}">
                <a16:creationId xmlns:a16="http://schemas.microsoft.com/office/drawing/2014/main" id="{6B899340-B7F5-4B1A-AE39-0CBCF1260CE3}"/>
              </a:ext>
            </a:extLst>
          </p:cNvPr>
          <p:cNvPicPr>
            <a:picLocks noChangeAspect="1" noChangeArrowheads="1"/>
          </p:cNvPicPr>
          <p:nvPr/>
        </p:nvPicPr>
        <p:blipFill>
          <a:blip r:embed="rId12" cstate="hqprint">
            <a:extLst>
              <a:ext uri="{28A0092B-C50C-407E-A947-70E740481C1C}">
                <a14:useLocalDpi xmlns:a14="http://schemas.microsoft.com/office/drawing/2010/main" val="0"/>
              </a:ext>
            </a:extLst>
          </a:blip>
          <a:srcRect/>
          <a:stretch>
            <a:fillRect/>
          </a:stretch>
        </p:blipFill>
        <p:spPr bwMode="auto">
          <a:xfrm>
            <a:off x="2747889" y="5334350"/>
            <a:ext cx="2190750" cy="149181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2" descr="Next-generation camera for the South Pole Telescope takes data on ...">
            <a:extLst>
              <a:ext uri="{FF2B5EF4-FFF2-40B4-BE49-F238E27FC236}">
                <a16:creationId xmlns:a16="http://schemas.microsoft.com/office/drawing/2014/main" id="{195FFEE3-17A9-4A9D-83A5-EAE7F2549F9B}"/>
              </a:ext>
            </a:extLst>
          </p:cNvPr>
          <p:cNvPicPr>
            <a:picLocks noChangeAspect="1" noChangeArrowheads="1"/>
          </p:cNvPicPr>
          <p:nvPr/>
        </p:nvPicPr>
        <p:blipFill rotWithShape="1">
          <a:blip r:embed="rId13" cstate="hqprint">
            <a:extLst>
              <a:ext uri="{28A0092B-C50C-407E-A947-70E740481C1C}">
                <a14:useLocalDpi xmlns:a14="http://schemas.microsoft.com/office/drawing/2010/main" val="0"/>
              </a:ext>
            </a:extLst>
          </a:blip>
          <a:srcRect/>
          <a:stretch/>
        </p:blipFill>
        <p:spPr bwMode="auto">
          <a:xfrm>
            <a:off x="6764748" y="433635"/>
            <a:ext cx="1898101" cy="1463040"/>
          </a:xfrm>
          <a:prstGeom prst="ellipse">
            <a:avLst/>
          </a:prstGeom>
          <a:noFill/>
          <a:extLst>
            <a:ext uri="{909E8E84-426E-40DD-AFC4-6F175D3DCCD1}">
              <a14:hiddenFill xmlns:a14="http://schemas.microsoft.com/office/drawing/2010/main">
                <a:solidFill>
                  <a:srgbClr val="FFFFFF"/>
                </a:solidFill>
              </a14:hiddenFill>
            </a:ext>
          </a:extLst>
        </p:spPr>
      </p:pic>
      <p:pic>
        <p:nvPicPr>
          <p:cNvPr id="18" name="Picture 14" descr="Planck (spacecraft) - Wikipedia">
            <a:extLst>
              <a:ext uri="{FF2B5EF4-FFF2-40B4-BE49-F238E27FC236}">
                <a16:creationId xmlns:a16="http://schemas.microsoft.com/office/drawing/2014/main" id="{DB5B0579-0FBD-47FF-B013-3CC536C84B2E}"/>
              </a:ext>
            </a:extLst>
          </p:cNvPr>
          <p:cNvPicPr>
            <a:picLocks noChangeAspect="1" noChangeArrowheads="1"/>
          </p:cNvPicPr>
          <p:nvPr/>
        </p:nvPicPr>
        <p:blipFill rotWithShape="1">
          <a:blip r:embed="rId14" cstate="hqprint">
            <a:extLst>
              <a:ext uri="{28A0092B-C50C-407E-A947-70E740481C1C}">
                <a14:useLocalDpi xmlns:a14="http://schemas.microsoft.com/office/drawing/2010/main" val="0"/>
              </a:ext>
            </a:extLst>
          </a:blip>
          <a:srcRect/>
          <a:stretch/>
        </p:blipFill>
        <p:spPr bwMode="auto">
          <a:xfrm>
            <a:off x="9303802" y="4824899"/>
            <a:ext cx="2049998" cy="1719499"/>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5C3572C8-EB69-4674-B464-D68BAC1886A8}"/>
              </a:ext>
            </a:extLst>
          </p:cNvPr>
          <p:cNvSpPr>
            <a:spLocks noGrp="1"/>
          </p:cNvSpPr>
          <p:nvPr>
            <p:ph type="sldNum" sz="quarter" idx="12"/>
          </p:nvPr>
        </p:nvSpPr>
        <p:spPr/>
        <p:txBody>
          <a:bodyPr/>
          <a:lstStyle/>
          <a:p>
            <a:fld id="{114B16E8-EBC9-46F6-BADE-532102CDF09A}" type="slidenum">
              <a:rPr lang="en-US" smtClean="0"/>
              <a:t>3</a:t>
            </a:fld>
            <a:endParaRPr lang="en-US"/>
          </a:p>
        </p:txBody>
      </p:sp>
      <p:pic>
        <p:nvPicPr>
          <p:cNvPr id="4098" name="Picture 2" descr="Atacama Cosmology Telescope - Wikipedia">
            <a:extLst>
              <a:ext uri="{FF2B5EF4-FFF2-40B4-BE49-F238E27FC236}">
                <a16:creationId xmlns:a16="http://schemas.microsoft.com/office/drawing/2014/main" id="{C9399026-4D64-420F-AD41-55DA98CF6E16}"/>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756655" y="1946482"/>
            <a:ext cx="2095500" cy="1390650"/>
          </a:xfrm>
          <a:prstGeom prst="ellipse">
            <a:avLst/>
          </a:prstGeom>
          <a:noFill/>
          <a:extLst>
            <a:ext uri="{909E8E84-426E-40DD-AFC4-6F175D3DCCD1}">
              <a14:hiddenFill xmlns:a14="http://schemas.microsoft.com/office/drawing/2010/main">
                <a:solidFill>
                  <a:srgbClr val="FFFFFF"/>
                </a:solidFill>
              </a14:hiddenFill>
            </a:ext>
          </a:extLst>
        </p:spPr>
      </p:pic>
      <p:pic>
        <p:nvPicPr>
          <p:cNvPr id="19" name="Shape 131" descr="Shape 131">
            <a:extLst>
              <a:ext uri="{FF2B5EF4-FFF2-40B4-BE49-F238E27FC236}">
                <a16:creationId xmlns:a16="http://schemas.microsoft.com/office/drawing/2014/main" id="{9CF05311-58E7-4CC4-9B0D-DF194BC8C830}"/>
              </a:ext>
            </a:extLst>
          </p:cNvPr>
          <p:cNvPicPr>
            <a:picLocks noChangeAspect="1"/>
          </p:cNvPicPr>
          <p:nvPr/>
        </p:nvPicPr>
        <p:blipFill rotWithShape="1">
          <a:blip r:embed="rId16"/>
          <a:srcRect l="37564" t="49907" r="48782" b="32023"/>
          <a:stretch/>
        </p:blipFill>
        <p:spPr>
          <a:xfrm>
            <a:off x="10708519" y="814357"/>
            <a:ext cx="1323675" cy="1169562"/>
          </a:xfrm>
          <a:prstGeom prst="ellipse">
            <a:avLst/>
          </a:prstGeom>
          <a:ln w="12700">
            <a:miter lim="400000"/>
          </a:ln>
        </p:spPr>
      </p:pic>
      <p:pic>
        <p:nvPicPr>
          <p:cNvPr id="1026" name="Picture 2" descr="Keck Array Telescope, South Pole, Antarctica --Robert Schwarz | South pole,  Antarctica, Favorite places">
            <a:extLst>
              <a:ext uri="{FF2B5EF4-FFF2-40B4-BE49-F238E27FC236}">
                <a16:creationId xmlns:a16="http://schemas.microsoft.com/office/drawing/2014/main" id="{7C76377A-C3D6-4934-B9E7-729363B283AF}"/>
              </a:ext>
            </a:extLst>
          </p:cNvPr>
          <p:cNvPicPr>
            <a:picLocks noChangeAspect="1" noChangeArrowheads="1"/>
          </p:cNvPicPr>
          <p:nvPr/>
        </p:nvPicPr>
        <p:blipFill rotWithShape="1">
          <a:blip r:embed="rId17" cstate="hqprint">
            <a:extLst>
              <a:ext uri="{28A0092B-C50C-407E-A947-70E740481C1C}">
                <a14:useLocalDpi xmlns:a14="http://schemas.microsoft.com/office/drawing/2010/main" val="0"/>
              </a:ext>
            </a:extLst>
          </a:blip>
          <a:srcRect/>
          <a:stretch/>
        </p:blipFill>
        <p:spPr bwMode="auto">
          <a:xfrm>
            <a:off x="8750299" y="286456"/>
            <a:ext cx="2087584" cy="1202880"/>
          </a:xfrm>
          <a:prstGeom prst="ellipse">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49489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5513ECA-9CA0-44AB-908A-8BDE021FF3C0}"/>
              </a:ext>
            </a:extLst>
          </p:cNvPr>
          <p:cNvSpPr/>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2" descr="https://upload.wikimedia.org/wikipedia/commons/6/6f/CMB_Timeline300_no_WMAP.jpg">
            <a:extLst>
              <a:ext uri="{FF2B5EF4-FFF2-40B4-BE49-F238E27FC236}">
                <a16:creationId xmlns:a16="http://schemas.microsoft.com/office/drawing/2014/main" id="{BD0904BA-0926-4108-AEA1-E9D224BDA7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3963" y="534088"/>
            <a:ext cx="9143038" cy="616371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C897A612-8DD8-4AEF-AAA9-0499B81A3712}"/>
              </a:ext>
            </a:extLst>
          </p:cNvPr>
          <p:cNvSpPr>
            <a:spLocks noGrp="1"/>
          </p:cNvSpPr>
          <p:nvPr>
            <p:ph type="title"/>
          </p:nvPr>
        </p:nvSpPr>
        <p:spPr/>
        <p:txBody>
          <a:bodyPr>
            <a:normAutofit/>
          </a:bodyPr>
          <a:lstStyle/>
          <a:p>
            <a:r>
              <a:rPr lang="en-US" dirty="0"/>
              <a:t>Cosmic History</a:t>
            </a:r>
          </a:p>
        </p:txBody>
      </p:sp>
      <p:sp>
        <p:nvSpPr>
          <p:cNvPr id="6" name="TextBox 5">
            <a:extLst>
              <a:ext uri="{FF2B5EF4-FFF2-40B4-BE49-F238E27FC236}">
                <a16:creationId xmlns:a16="http://schemas.microsoft.com/office/drawing/2014/main" id="{75A87453-1BC2-471E-901C-15944E730ED7}"/>
              </a:ext>
            </a:extLst>
          </p:cNvPr>
          <p:cNvSpPr txBox="1"/>
          <p:nvPr/>
        </p:nvSpPr>
        <p:spPr>
          <a:xfrm>
            <a:off x="11027964" y="6509771"/>
            <a:ext cx="1164036" cy="307777"/>
          </a:xfrm>
          <a:prstGeom prst="rect">
            <a:avLst/>
          </a:prstGeom>
          <a:solidFill>
            <a:schemeClr val="bg1"/>
          </a:solidFill>
          <a:effectLst>
            <a:softEdge rad="63500"/>
          </a:effectLst>
        </p:spPr>
        <p:txBody>
          <a:bodyPr wrap="square" rtlCol="0">
            <a:spAutoFit/>
          </a:bodyPr>
          <a:lstStyle/>
          <a:p>
            <a:r>
              <a:rPr lang="en-US" sz="1400" dirty="0">
                <a:solidFill>
                  <a:schemeClr val="tx1">
                    <a:lumMod val="65000"/>
                    <a:lumOff val="35000"/>
                  </a:schemeClr>
                </a:solidFill>
              </a:rPr>
              <a:t>NASA/WMAP</a:t>
            </a:r>
          </a:p>
        </p:txBody>
      </p:sp>
      <p:pic>
        <p:nvPicPr>
          <p:cNvPr id="7" name="Picture 6" descr="A close up of a sign&#10;&#10;Description automatically generated">
            <a:extLst>
              <a:ext uri="{FF2B5EF4-FFF2-40B4-BE49-F238E27FC236}">
                <a16:creationId xmlns:a16="http://schemas.microsoft.com/office/drawing/2014/main" id="{CDB5B055-F1F2-4058-99CF-72772399DE27}"/>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9271062" y="2011387"/>
            <a:ext cx="1961225" cy="1961225"/>
          </a:xfrm>
          <a:prstGeom prst="rect">
            <a:avLst/>
          </a:prstGeom>
        </p:spPr>
      </p:pic>
      <p:sp>
        <p:nvSpPr>
          <p:cNvPr id="4" name="Slide Number Placeholder 3">
            <a:extLst>
              <a:ext uri="{FF2B5EF4-FFF2-40B4-BE49-F238E27FC236}">
                <a16:creationId xmlns:a16="http://schemas.microsoft.com/office/drawing/2014/main" id="{B298B318-D939-47C7-BE53-5A377933CF2E}"/>
              </a:ext>
            </a:extLst>
          </p:cNvPr>
          <p:cNvSpPr>
            <a:spLocks noGrp="1"/>
          </p:cNvSpPr>
          <p:nvPr>
            <p:ph type="sldNum" sz="quarter" idx="12"/>
          </p:nvPr>
        </p:nvSpPr>
        <p:spPr/>
        <p:txBody>
          <a:bodyPr/>
          <a:lstStyle/>
          <a:p>
            <a:fld id="{114B16E8-EBC9-46F6-BADE-532102CDF09A}" type="slidenum">
              <a:rPr lang="en-US" smtClean="0"/>
              <a:t>4</a:t>
            </a:fld>
            <a:endParaRPr lang="en-US"/>
          </a:p>
        </p:txBody>
      </p:sp>
      <p:pic>
        <p:nvPicPr>
          <p:cNvPr id="8" name="Picture 2" descr="CMB Stage 4 Status">
            <a:extLst>
              <a:ext uri="{FF2B5EF4-FFF2-40B4-BE49-F238E27FC236}">
                <a16:creationId xmlns:a16="http://schemas.microsoft.com/office/drawing/2014/main" id="{589768C4-7473-4D14-96D9-12D292DE88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44884" y="4466248"/>
            <a:ext cx="2413579" cy="1024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12465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Shape 131" descr="Shape 131">
            <a:extLst>
              <a:ext uri="{FF2B5EF4-FFF2-40B4-BE49-F238E27FC236}">
                <a16:creationId xmlns:a16="http://schemas.microsoft.com/office/drawing/2014/main" id="{C046F8CD-58C2-4EBB-8214-FF8213D99070}"/>
              </a:ext>
            </a:extLst>
          </p:cNvPr>
          <p:cNvPicPr>
            <a:picLocks noChangeAspect="1"/>
          </p:cNvPicPr>
          <p:nvPr/>
        </p:nvPicPr>
        <p:blipFill rotWithShape="1">
          <a:blip r:embed="rId2"/>
          <a:srcRect t="5813" b="10431"/>
          <a:stretch/>
        </p:blipFill>
        <p:spPr>
          <a:xfrm>
            <a:off x="-1" y="0"/>
            <a:ext cx="12192001" cy="6817548"/>
          </a:xfrm>
          <a:prstGeom prst="rect">
            <a:avLst/>
          </a:prstGeom>
          <a:ln w="12700">
            <a:miter lim="400000"/>
          </a:ln>
        </p:spPr>
      </p:pic>
      <p:sp>
        <p:nvSpPr>
          <p:cNvPr id="2" name="Title 1">
            <a:extLst>
              <a:ext uri="{FF2B5EF4-FFF2-40B4-BE49-F238E27FC236}">
                <a16:creationId xmlns:a16="http://schemas.microsoft.com/office/drawing/2014/main" id="{FE9BD93A-E603-4844-A64A-733B994A8B6F}"/>
              </a:ext>
            </a:extLst>
          </p:cNvPr>
          <p:cNvSpPr>
            <a:spLocks noGrp="1"/>
          </p:cNvSpPr>
          <p:nvPr>
            <p:ph type="title"/>
          </p:nvPr>
        </p:nvSpPr>
        <p:spPr/>
        <p:txBody>
          <a:bodyPr>
            <a:normAutofit/>
          </a:bodyPr>
          <a:lstStyle/>
          <a:p>
            <a:r>
              <a:rPr lang="en-US" dirty="0"/>
              <a:t>The sky with microwave eyes</a:t>
            </a:r>
          </a:p>
        </p:txBody>
      </p:sp>
      <p:grpSp>
        <p:nvGrpSpPr>
          <p:cNvPr id="6" name="Shape 132">
            <a:extLst>
              <a:ext uri="{FF2B5EF4-FFF2-40B4-BE49-F238E27FC236}">
                <a16:creationId xmlns:a16="http://schemas.microsoft.com/office/drawing/2014/main" id="{566AF7FF-A1E7-4416-88FF-5F6737C9203A}"/>
              </a:ext>
            </a:extLst>
          </p:cNvPr>
          <p:cNvGrpSpPr/>
          <p:nvPr/>
        </p:nvGrpSpPr>
        <p:grpSpPr>
          <a:xfrm>
            <a:off x="10265975" y="179132"/>
            <a:ext cx="1909010" cy="507809"/>
            <a:chOff x="-3270369" y="-1469337"/>
            <a:chExt cx="3620044" cy="962955"/>
          </a:xfrm>
        </p:grpSpPr>
        <p:sp>
          <p:nvSpPr>
            <p:cNvPr id="7" name="Rounded Rectangle">
              <a:extLst>
                <a:ext uri="{FF2B5EF4-FFF2-40B4-BE49-F238E27FC236}">
                  <a16:creationId xmlns:a16="http://schemas.microsoft.com/office/drawing/2014/main" id="{898DF820-AE22-41C0-8668-C79BE7B7B9CD}"/>
                </a:ext>
              </a:extLst>
            </p:cNvPr>
            <p:cNvSpPr/>
            <p:nvPr/>
          </p:nvSpPr>
          <p:spPr>
            <a:xfrm>
              <a:off x="-3270369" y="-1469337"/>
              <a:ext cx="3461518" cy="962955"/>
            </a:xfrm>
            <a:prstGeom prst="roundRect">
              <a:avLst>
                <a:gd name="adj" fmla="val 16667"/>
              </a:avLst>
            </a:prstGeom>
            <a:solidFill>
              <a:srgbClr val="40633F">
                <a:alpha val="79620"/>
              </a:srgbClr>
            </a:solidFill>
            <a:ln w="12700" cap="flat">
              <a:solidFill>
                <a:srgbClr val="303030"/>
              </a:solidFill>
              <a:prstDash val="solid"/>
              <a:round/>
            </a:ln>
            <a:effectLst/>
          </p:spPr>
          <p:txBody>
            <a:bodyPr wrap="square" lIns="34289" tIns="34289" rIns="34289" bIns="34289" numCol="1" anchor="ctr">
              <a:noAutofit/>
            </a:bodyPr>
            <a:lstStyle/>
            <a:p>
              <a:pPr defTabSz="914367">
                <a:defRPr sz="2600" b="0">
                  <a:solidFill>
                    <a:srgbClr val="000000"/>
                  </a:solidFill>
                  <a:latin typeface="Arial"/>
                  <a:ea typeface="Arial"/>
                  <a:cs typeface="Arial"/>
                  <a:sym typeface="Arial"/>
                </a:defRPr>
              </a:pPr>
              <a:endParaRPr sz="1371" dirty="0"/>
            </a:p>
          </p:txBody>
        </p:sp>
        <p:sp>
          <p:nvSpPr>
            <p:cNvPr id="8" name="T = 2.725 K">
              <a:extLst>
                <a:ext uri="{FF2B5EF4-FFF2-40B4-BE49-F238E27FC236}">
                  <a16:creationId xmlns:a16="http://schemas.microsoft.com/office/drawing/2014/main" id="{A7DC2DBF-55D1-44A5-B4CE-57F8BB4E2AD5}"/>
                </a:ext>
              </a:extLst>
            </p:cNvPr>
            <p:cNvSpPr txBox="1"/>
            <p:nvPr/>
          </p:nvSpPr>
          <p:spPr>
            <a:xfrm>
              <a:off x="-3238105" y="-1469337"/>
              <a:ext cx="3587780" cy="962955"/>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68569" tIns="68569" rIns="68569" bIns="68569" numCol="1" anchor="ctr">
              <a:spAutoFit/>
            </a:bodyPr>
            <a:lstStyle>
              <a:lvl1pPr defTabSz="1733973">
                <a:defRPr sz="3400" i="1">
                  <a:latin typeface="Arial"/>
                  <a:ea typeface="Arial"/>
                  <a:cs typeface="Arial"/>
                  <a:sym typeface="Arial"/>
                </a:defRPr>
              </a:lvl1pPr>
            </a:lstStyle>
            <a:p>
              <a:r>
                <a:rPr sz="2400" b="1" dirty="0"/>
                <a:t>T = 2.725 K</a:t>
              </a:r>
            </a:p>
          </p:txBody>
        </p:sp>
      </p:grpSp>
      <p:sp>
        <p:nvSpPr>
          <p:cNvPr id="3" name="Slide Number Placeholder 2">
            <a:extLst>
              <a:ext uri="{FF2B5EF4-FFF2-40B4-BE49-F238E27FC236}">
                <a16:creationId xmlns:a16="http://schemas.microsoft.com/office/drawing/2014/main" id="{7060090D-927A-4B61-A3E0-CBEFE8E2D896}"/>
              </a:ext>
            </a:extLst>
          </p:cNvPr>
          <p:cNvSpPr>
            <a:spLocks noGrp="1"/>
          </p:cNvSpPr>
          <p:nvPr>
            <p:ph type="sldNum" sz="quarter" idx="12"/>
          </p:nvPr>
        </p:nvSpPr>
        <p:spPr/>
        <p:txBody>
          <a:bodyPr/>
          <a:lstStyle/>
          <a:p>
            <a:fld id="{114B16E8-EBC9-46F6-BADE-532102CDF09A}" type="slidenum">
              <a:rPr lang="en-US" smtClean="0"/>
              <a:t>5</a:t>
            </a:fld>
            <a:endParaRPr lang="en-US"/>
          </a:p>
        </p:txBody>
      </p:sp>
      <p:sp>
        <p:nvSpPr>
          <p:cNvPr id="11" name="TextBox 10">
            <a:extLst>
              <a:ext uri="{FF2B5EF4-FFF2-40B4-BE49-F238E27FC236}">
                <a16:creationId xmlns:a16="http://schemas.microsoft.com/office/drawing/2014/main" id="{A6C4C459-88D9-483A-9F26-F028B9FA6B3A}"/>
              </a:ext>
            </a:extLst>
          </p:cNvPr>
          <p:cNvSpPr txBox="1"/>
          <p:nvPr/>
        </p:nvSpPr>
        <p:spPr>
          <a:xfrm>
            <a:off x="-1" y="6417438"/>
            <a:ext cx="2230735" cy="400110"/>
          </a:xfrm>
          <a:prstGeom prst="rect">
            <a:avLst/>
          </a:prstGeom>
          <a:solidFill>
            <a:schemeClr val="bg1"/>
          </a:solidFill>
          <a:effectLst>
            <a:softEdge rad="63500"/>
          </a:effectLst>
        </p:spPr>
        <p:txBody>
          <a:bodyPr wrap="square" rtlCol="0">
            <a:spAutoFit/>
          </a:bodyPr>
          <a:lstStyle/>
          <a:p>
            <a:r>
              <a:rPr lang="en-US" sz="2000" b="1" dirty="0">
                <a:solidFill>
                  <a:schemeClr val="tx1">
                    <a:lumMod val="65000"/>
                    <a:lumOff val="35000"/>
                  </a:schemeClr>
                </a:solidFill>
              </a:rPr>
              <a:t>The Simons Array</a:t>
            </a:r>
          </a:p>
        </p:txBody>
      </p:sp>
    </p:spTree>
    <p:extLst>
      <p:ext uri="{BB962C8B-B14F-4D97-AF65-F5344CB8AC3E}">
        <p14:creationId xmlns:p14="http://schemas.microsoft.com/office/powerpoint/2010/main" val="21149012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Shape 137" descr="Shape 137">
            <a:extLst>
              <a:ext uri="{FF2B5EF4-FFF2-40B4-BE49-F238E27FC236}">
                <a16:creationId xmlns:a16="http://schemas.microsoft.com/office/drawing/2014/main" id="{C73BC174-1316-4111-BF44-A34E43DB089B}"/>
              </a:ext>
            </a:extLst>
          </p:cNvPr>
          <p:cNvPicPr>
            <a:picLocks noChangeAspect="1"/>
          </p:cNvPicPr>
          <p:nvPr/>
        </p:nvPicPr>
        <p:blipFill rotWithShape="1">
          <a:blip r:embed="rId2"/>
          <a:srcRect t="6034" b="10208"/>
          <a:stretch/>
        </p:blipFill>
        <p:spPr>
          <a:xfrm>
            <a:off x="0" y="0"/>
            <a:ext cx="12192000" cy="6817548"/>
          </a:xfrm>
          <a:prstGeom prst="rect">
            <a:avLst/>
          </a:prstGeom>
          <a:ln w="12700">
            <a:miter lim="400000"/>
          </a:ln>
        </p:spPr>
      </p:pic>
      <p:sp>
        <p:nvSpPr>
          <p:cNvPr id="2" name="Title 1">
            <a:extLst>
              <a:ext uri="{FF2B5EF4-FFF2-40B4-BE49-F238E27FC236}">
                <a16:creationId xmlns:a16="http://schemas.microsoft.com/office/drawing/2014/main" id="{A2CBCC87-7977-4010-88CB-2FC24893C3BA}"/>
              </a:ext>
            </a:extLst>
          </p:cNvPr>
          <p:cNvSpPr>
            <a:spLocks noGrp="1"/>
          </p:cNvSpPr>
          <p:nvPr>
            <p:ph type="title"/>
          </p:nvPr>
        </p:nvSpPr>
        <p:spPr/>
        <p:txBody>
          <a:bodyPr>
            <a:normAutofit/>
          </a:bodyPr>
          <a:lstStyle/>
          <a:p>
            <a:r>
              <a:rPr lang="en-US" sz="4800" b="1" dirty="0">
                <a:ln w="19050">
                  <a:noFill/>
                </a:ln>
                <a:solidFill>
                  <a:schemeClr val="tx1"/>
                </a:solidFill>
              </a:rPr>
              <a:t>Temperature Fluctuations</a:t>
            </a:r>
          </a:p>
        </p:txBody>
      </p:sp>
      <p:grpSp>
        <p:nvGrpSpPr>
          <p:cNvPr id="6" name="Shape 138">
            <a:extLst>
              <a:ext uri="{FF2B5EF4-FFF2-40B4-BE49-F238E27FC236}">
                <a16:creationId xmlns:a16="http://schemas.microsoft.com/office/drawing/2014/main" id="{AB9EC65B-80AB-4A30-A8C4-A06A57D73031}"/>
              </a:ext>
            </a:extLst>
          </p:cNvPr>
          <p:cNvGrpSpPr/>
          <p:nvPr/>
        </p:nvGrpSpPr>
        <p:grpSpPr>
          <a:xfrm>
            <a:off x="10704796" y="705760"/>
            <a:ext cx="1597268" cy="353921"/>
            <a:chOff x="0" y="-71722"/>
            <a:chExt cx="1972089" cy="596269"/>
          </a:xfrm>
        </p:grpSpPr>
        <p:sp>
          <p:nvSpPr>
            <p:cNvPr id="7" name="Rounded Rectangle">
              <a:extLst>
                <a:ext uri="{FF2B5EF4-FFF2-40B4-BE49-F238E27FC236}">
                  <a16:creationId xmlns:a16="http://schemas.microsoft.com/office/drawing/2014/main" id="{DA93DB0C-6305-4951-90DE-185441343F43}"/>
                </a:ext>
              </a:extLst>
            </p:cNvPr>
            <p:cNvSpPr/>
            <p:nvPr/>
          </p:nvSpPr>
          <p:spPr>
            <a:xfrm>
              <a:off x="0" y="38894"/>
              <a:ext cx="1664427" cy="375041"/>
            </a:xfrm>
            <a:prstGeom prst="roundRect">
              <a:avLst>
                <a:gd name="adj" fmla="val 16667"/>
              </a:avLst>
            </a:prstGeom>
            <a:solidFill>
              <a:srgbClr val="2E2D32">
                <a:alpha val="59620"/>
              </a:srgbClr>
            </a:solidFill>
            <a:ln w="12700" cap="flat">
              <a:solidFill>
                <a:srgbClr val="303030"/>
              </a:solidFill>
              <a:prstDash val="solid"/>
              <a:round/>
            </a:ln>
            <a:effectLst/>
          </p:spPr>
          <p:txBody>
            <a:bodyPr wrap="square" lIns="34289" tIns="34289" rIns="34289" bIns="34289" numCol="1" anchor="ctr">
              <a:noAutofit/>
            </a:bodyPr>
            <a:lstStyle/>
            <a:p>
              <a:pPr defTabSz="914367">
                <a:defRPr sz="2600" b="0">
                  <a:solidFill>
                    <a:srgbClr val="000000"/>
                  </a:solidFill>
                  <a:latin typeface="Arial"/>
                  <a:ea typeface="Arial"/>
                  <a:cs typeface="Arial"/>
                  <a:sym typeface="Arial"/>
                </a:defRPr>
              </a:pPr>
              <a:endParaRPr sz="1371"/>
            </a:p>
          </p:txBody>
        </p:sp>
        <p:sp>
          <p:nvSpPr>
            <p:cNvPr id="8" name="Image: Planck">
              <a:extLst>
                <a:ext uri="{FF2B5EF4-FFF2-40B4-BE49-F238E27FC236}">
                  <a16:creationId xmlns:a16="http://schemas.microsoft.com/office/drawing/2014/main" id="{4C29AF8E-828E-4AF7-9FC4-6E6F2F6ED220}"/>
                </a:ext>
              </a:extLst>
            </p:cNvPr>
            <p:cNvSpPr txBox="1"/>
            <p:nvPr/>
          </p:nvSpPr>
          <p:spPr>
            <a:xfrm>
              <a:off x="18309" y="-71722"/>
              <a:ext cx="1953780" cy="59626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68569" tIns="68569" rIns="68569" bIns="68569" numCol="1" anchor="ctr">
              <a:spAutoFit/>
            </a:bodyPr>
            <a:lstStyle>
              <a:lvl1pPr defTabSz="1733973">
                <a:defRPr sz="1800" b="0" i="1">
                  <a:latin typeface="Arial"/>
                  <a:ea typeface="Arial"/>
                  <a:cs typeface="Arial"/>
                  <a:sym typeface="Arial"/>
                </a:defRPr>
              </a:lvl1pPr>
            </a:lstStyle>
            <a:p>
              <a:r>
                <a:rPr sz="1400" dirty="0">
                  <a:solidFill>
                    <a:schemeClr val="bg1"/>
                  </a:solidFill>
                </a:rPr>
                <a:t>Image: Planck</a:t>
              </a:r>
            </a:p>
          </p:txBody>
        </p:sp>
      </p:grpSp>
      <p:grpSp>
        <p:nvGrpSpPr>
          <p:cNvPr id="9" name="Shape 139">
            <a:extLst>
              <a:ext uri="{FF2B5EF4-FFF2-40B4-BE49-F238E27FC236}">
                <a16:creationId xmlns:a16="http://schemas.microsoft.com/office/drawing/2014/main" id="{D4F3100C-333E-4A58-8933-E0F2588D4D51}"/>
              </a:ext>
            </a:extLst>
          </p:cNvPr>
          <p:cNvGrpSpPr/>
          <p:nvPr/>
        </p:nvGrpSpPr>
        <p:grpSpPr>
          <a:xfrm>
            <a:off x="10047464" y="187456"/>
            <a:ext cx="2364664" cy="507809"/>
            <a:chOff x="-1062193" y="262817"/>
            <a:chExt cx="3710786" cy="962957"/>
          </a:xfrm>
        </p:grpSpPr>
        <p:sp>
          <p:nvSpPr>
            <p:cNvPr id="10" name="Rounded Rectangle">
              <a:extLst>
                <a:ext uri="{FF2B5EF4-FFF2-40B4-BE49-F238E27FC236}">
                  <a16:creationId xmlns:a16="http://schemas.microsoft.com/office/drawing/2014/main" id="{B5278435-E3E2-41AF-9723-B2987532C505}"/>
                </a:ext>
              </a:extLst>
            </p:cNvPr>
            <p:cNvSpPr/>
            <p:nvPr/>
          </p:nvSpPr>
          <p:spPr>
            <a:xfrm>
              <a:off x="-1062193" y="262817"/>
              <a:ext cx="3207457" cy="933675"/>
            </a:xfrm>
            <a:prstGeom prst="roundRect">
              <a:avLst>
                <a:gd name="adj" fmla="val 16667"/>
              </a:avLst>
            </a:prstGeom>
            <a:solidFill>
              <a:srgbClr val="40633F">
                <a:alpha val="79620"/>
              </a:srgbClr>
            </a:solidFill>
            <a:ln w="12700" cap="flat">
              <a:solidFill>
                <a:srgbClr val="303030"/>
              </a:solidFill>
              <a:prstDash val="solid"/>
              <a:round/>
            </a:ln>
            <a:effectLst/>
          </p:spPr>
          <p:txBody>
            <a:bodyPr wrap="square" lIns="34289" tIns="34289" rIns="34289" bIns="34289" numCol="1" anchor="ctr">
              <a:noAutofit/>
            </a:bodyPr>
            <a:lstStyle/>
            <a:p>
              <a:pPr defTabSz="914367">
                <a:defRPr sz="2600" b="0">
                  <a:solidFill>
                    <a:srgbClr val="000000"/>
                  </a:solidFill>
                  <a:latin typeface="Arial"/>
                  <a:ea typeface="Arial"/>
                  <a:cs typeface="Arial"/>
                  <a:sym typeface="Arial"/>
                </a:defRPr>
              </a:pPr>
              <a:endParaRPr sz="1371" dirty="0"/>
            </a:p>
          </p:txBody>
        </p:sp>
        <p:sp>
          <p:nvSpPr>
            <p:cNvPr id="11" name="ΔT = ± 300𝛍K">
              <a:extLst>
                <a:ext uri="{FF2B5EF4-FFF2-40B4-BE49-F238E27FC236}">
                  <a16:creationId xmlns:a16="http://schemas.microsoft.com/office/drawing/2014/main" id="{7876A18B-E76A-4AB2-B9BB-7CF1FED62DA3}"/>
                </a:ext>
              </a:extLst>
            </p:cNvPr>
            <p:cNvSpPr txBox="1"/>
            <p:nvPr/>
          </p:nvSpPr>
          <p:spPr>
            <a:xfrm>
              <a:off x="-1062193" y="262817"/>
              <a:ext cx="3710786" cy="96295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68569" tIns="68569" rIns="68569" bIns="68569" numCol="1" anchor="ctr">
              <a:spAutoFit/>
            </a:bodyPr>
            <a:lstStyle>
              <a:lvl1pPr defTabSz="1733973">
                <a:defRPr sz="3400" i="1">
                  <a:latin typeface="Arial"/>
                  <a:ea typeface="Arial"/>
                  <a:cs typeface="Arial"/>
                  <a:sym typeface="Arial"/>
                </a:defRPr>
              </a:lvl1pPr>
            </a:lstStyle>
            <a:p>
              <a:r>
                <a:rPr sz="2400" b="1" dirty="0"/>
                <a:t>ΔT = ± 300𝛍K</a:t>
              </a:r>
            </a:p>
          </p:txBody>
        </p:sp>
      </p:grpSp>
      <p:sp>
        <p:nvSpPr>
          <p:cNvPr id="3" name="Slide Number Placeholder 2">
            <a:extLst>
              <a:ext uri="{FF2B5EF4-FFF2-40B4-BE49-F238E27FC236}">
                <a16:creationId xmlns:a16="http://schemas.microsoft.com/office/drawing/2014/main" id="{CA01E949-164F-4DA4-82AB-17D78176EBF1}"/>
              </a:ext>
            </a:extLst>
          </p:cNvPr>
          <p:cNvSpPr>
            <a:spLocks noGrp="1"/>
          </p:cNvSpPr>
          <p:nvPr>
            <p:ph type="sldNum" sz="quarter" idx="12"/>
          </p:nvPr>
        </p:nvSpPr>
        <p:spPr/>
        <p:txBody>
          <a:bodyPr/>
          <a:lstStyle/>
          <a:p>
            <a:fld id="{114B16E8-EBC9-46F6-BADE-532102CDF09A}" type="slidenum">
              <a:rPr lang="en-US" smtClean="0"/>
              <a:t>6</a:t>
            </a:fld>
            <a:endParaRPr lang="en-US"/>
          </a:p>
        </p:txBody>
      </p:sp>
      <p:sp>
        <p:nvSpPr>
          <p:cNvPr id="13" name="TextBox 12">
            <a:extLst>
              <a:ext uri="{FF2B5EF4-FFF2-40B4-BE49-F238E27FC236}">
                <a16:creationId xmlns:a16="http://schemas.microsoft.com/office/drawing/2014/main" id="{40B0BB4B-A089-41DA-9C73-26E9BA37C179}"/>
              </a:ext>
            </a:extLst>
          </p:cNvPr>
          <p:cNvSpPr txBox="1"/>
          <p:nvPr/>
        </p:nvSpPr>
        <p:spPr>
          <a:xfrm>
            <a:off x="-1" y="6417438"/>
            <a:ext cx="2230735" cy="400110"/>
          </a:xfrm>
          <a:prstGeom prst="rect">
            <a:avLst/>
          </a:prstGeom>
          <a:solidFill>
            <a:schemeClr val="bg1"/>
          </a:solidFill>
          <a:effectLst>
            <a:softEdge rad="63500"/>
          </a:effectLst>
        </p:spPr>
        <p:txBody>
          <a:bodyPr wrap="square" rtlCol="0">
            <a:spAutoFit/>
          </a:bodyPr>
          <a:lstStyle/>
          <a:p>
            <a:r>
              <a:rPr lang="en-US" sz="2000" b="1" dirty="0">
                <a:solidFill>
                  <a:schemeClr val="tx1">
                    <a:lumMod val="65000"/>
                    <a:lumOff val="35000"/>
                  </a:schemeClr>
                </a:solidFill>
              </a:rPr>
              <a:t>The Simons Array</a:t>
            </a:r>
          </a:p>
        </p:txBody>
      </p:sp>
    </p:spTree>
    <p:extLst>
      <p:ext uri="{BB962C8B-B14F-4D97-AF65-F5344CB8AC3E}">
        <p14:creationId xmlns:p14="http://schemas.microsoft.com/office/powerpoint/2010/main" val="34105830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15DC142-C675-4FEC-80C7-3D8D301CD84C}"/>
              </a:ext>
            </a:extLst>
          </p:cNvPr>
          <p:cNvSpPr/>
          <p:nvPr/>
        </p:nvSpPr>
        <p:spPr>
          <a:xfrm>
            <a:off x="0" y="0"/>
            <a:ext cx="12192000" cy="6858000"/>
          </a:xfrm>
          <a:prstGeom prst="rect">
            <a:avLst/>
          </a:prstGeom>
          <a:solidFill>
            <a:srgbClr val="0201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3BD527E-3BC9-4CBC-A968-DD8AD7F3E979}"/>
              </a:ext>
            </a:extLst>
          </p:cNvPr>
          <p:cNvSpPr>
            <a:spLocks noGrp="1"/>
          </p:cNvSpPr>
          <p:nvPr>
            <p:ph type="title"/>
          </p:nvPr>
        </p:nvSpPr>
        <p:spPr/>
        <p:txBody>
          <a:bodyPr/>
          <a:lstStyle/>
          <a:p>
            <a:r>
              <a:rPr lang="en-US" dirty="0"/>
              <a:t>Spherical Harmonics</a:t>
            </a:r>
          </a:p>
        </p:txBody>
      </p:sp>
      <p:pic>
        <p:nvPicPr>
          <p:cNvPr id="5" name="CMBRotate_FullwidthLede">
            <a:hlinkClick r:id="" action="ppaction://media"/>
            <a:extLst>
              <a:ext uri="{FF2B5EF4-FFF2-40B4-BE49-F238E27FC236}">
                <a16:creationId xmlns:a16="http://schemas.microsoft.com/office/drawing/2014/main" id="{32B10A03-27BB-4502-B305-EBDE758CE698}"/>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28770" r="27951"/>
          <a:stretch/>
        </p:blipFill>
        <p:spPr>
          <a:xfrm>
            <a:off x="254833" y="1064891"/>
            <a:ext cx="5276538" cy="5148263"/>
          </a:xfrm>
          <a:prstGeom prst="rect">
            <a:avLst/>
          </a:prstGeom>
          <a:effectLst>
            <a:softEdge rad="317500"/>
          </a:effectLst>
        </p:spPr>
      </p:pic>
      <p:sp>
        <p:nvSpPr>
          <p:cNvPr id="6" name="TextBox 5">
            <a:extLst>
              <a:ext uri="{FF2B5EF4-FFF2-40B4-BE49-F238E27FC236}">
                <a16:creationId xmlns:a16="http://schemas.microsoft.com/office/drawing/2014/main" id="{2C8A6FAA-9B1C-40A7-991F-E41B57E0A1DA}"/>
              </a:ext>
            </a:extLst>
          </p:cNvPr>
          <p:cNvSpPr txBox="1"/>
          <p:nvPr/>
        </p:nvSpPr>
        <p:spPr>
          <a:xfrm>
            <a:off x="254833" y="6213155"/>
            <a:ext cx="2473377" cy="307777"/>
          </a:xfrm>
          <a:prstGeom prst="rect">
            <a:avLst/>
          </a:prstGeom>
          <a:solidFill>
            <a:schemeClr val="bg1"/>
          </a:solidFill>
          <a:effectLst>
            <a:softEdge rad="63500"/>
          </a:effectLst>
        </p:spPr>
        <p:txBody>
          <a:bodyPr wrap="square" rtlCol="0">
            <a:spAutoFit/>
          </a:bodyPr>
          <a:lstStyle/>
          <a:p>
            <a:r>
              <a:rPr lang="en-US" sz="1400" dirty="0">
                <a:solidFill>
                  <a:schemeClr val="tx1">
                    <a:lumMod val="65000"/>
                    <a:lumOff val="35000"/>
                  </a:schemeClr>
                </a:solidFill>
              </a:rPr>
              <a:t>Dillon Berger @</a:t>
            </a:r>
            <a:r>
              <a:rPr lang="en-US" sz="1400" dirty="0" err="1">
                <a:solidFill>
                  <a:schemeClr val="tx1">
                    <a:lumMod val="65000"/>
                    <a:lumOff val="35000"/>
                  </a:schemeClr>
                </a:solidFill>
              </a:rPr>
              <a:t>InertialObservr</a:t>
            </a:r>
            <a:endParaRPr lang="en-US" sz="1400" dirty="0">
              <a:solidFill>
                <a:schemeClr val="tx1">
                  <a:lumMod val="65000"/>
                  <a:lumOff val="35000"/>
                </a:schemeClr>
              </a:solidFill>
            </a:endParaRPr>
          </a:p>
        </p:txBody>
      </p:sp>
      <p:pic>
        <p:nvPicPr>
          <p:cNvPr id="1026" name="Picture 2">
            <a:extLst>
              <a:ext uri="{FF2B5EF4-FFF2-40B4-BE49-F238E27FC236}">
                <a16:creationId xmlns:a16="http://schemas.microsoft.com/office/drawing/2014/main" id="{B8C56E4D-D1E6-4169-A36C-B2D7A9F31838}"/>
              </a:ext>
            </a:extLst>
          </p:cNvPr>
          <p:cNvPicPr>
            <a:picLocks noChangeAspect="1" noChangeArrowheads="1"/>
          </p:cNvPicPr>
          <p:nvPr/>
        </p:nvPicPr>
        <p:blipFill rotWithShape="1">
          <a:blip r:embed="rId5" cstate="hqprint">
            <a:extLst>
              <a:ext uri="{28A0092B-C50C-407E-A947-70E740481C1C}">
                <a14:useLocalDpi xmlns:a14="http://schemas.microsoft.com/office/drawing/2010/main" val="0"/>
              </a:ext>
            </a:extLst>
          </a:blip>
          <a:srcRect/>
          <a:stretch/>
        </p:blipFill>
        <p:spPr bwMode="auto">
          <a:xfrm>
            <a:off x="5615952" y="1397993"/>
            <a:ext cx="6475434" cy="448206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7C924E7C-A3FE-4CC1-9846-913B93879B82}"/>
              </a:ext>
            </a:extLst>
          </p:cNvPr>
          <p:cNvSpPr txBox="1"/>
          <p:nvPr/>
        </p:nvSpPr>
        <p:spPr>
          <a:xfrm>
            <a:off x="7734925" y="5880054"/>
            <a:ext cx="4401590" cy="307777"/>
          </a:xfrm>
          <a:prstGeom prst="rect">
            <a:avLst/>
          </a:prstGeom>
          <a:solidFill>
            <a:schemeClr val="bg1"/>
          </a:solidFill>
          <a:effectLst>
            <a:softEdge rad="63500"/>
          </a:effectLst>
        </p:spPr>
        <p:txBody>
          <a:bodyPr wrap="square" rtlCol="0">
            <a:spAutoFit/>
          </a:bodyPr>
          <a:lstStyle>
            <a:defPPr>
              <a:defRPr lang="en-US"/>
            </a:defPPr>
            <a:lvl1pPr>
              <a:defRPr sz="1400">
                <a:solidFill>
                  <a:schemeClr val="tx1">
                    <a:lumMod val="65000"/>
                    <a:lumOff val="35000"/>
                  </a:schemeClr>
                </a:solidFill>
              </a:defRPr>
            </a:lvl1pPr>
          </a:lstStyle>
          <a:p>
            <a:r>
              <a:rPr lang="en-US" dirty="0"/>
              <a:t>Lucy Reading-</a:t>
            </a:r>
            <a:r>
              <a:rPr lang="en-US" dirty="0" err="1"/>
              <a:t>Ikkanda</a:t>
            </a:r>
            <a:r>
              <a:rPr lang="en-US" dirty="0"/>
              <a:t>/Quanta Magazine; Planck 2013 XVI</a:t>
            </a:r>
          </a:p>
        </p:txBody>
      </p:sp>
      <p:sp>
        <p:nvSpPr>
          <p:cNvPr id="4" name="Slide Number Placeholder 3">
            <a:extLst>
              <a:ext uri="{FF2B5EF4-FFF2-40B4-BE49-F238E27FC236}">
                <a16:creationId xmlns:a16="http://schemas.microsoft.com/office/drawing/2014/main" id="{12960988-AC5D-4E1D-B95E-AAEE85F16C12}"/>
              </a:ext>
            </a:extLst>
          </p:cNvPr>
          <p:cNvSpPr>
            <a:spLocks noGrp="1"/>
          </p:cNvSpPr>
          <p:nvPr>
            <p:ph type="sldNum" sz="quarter" idx="12"/>
          </p:nvPr>
        </p:nvSpPr>
        <p:spPr/>
        <p:txBody>
          <a:bodyPr/>
          <a:lstStyle/>
          <a:p>
            <a:fld id="{114B16E8-EBC9-46F6-BADE-532102CDF09A}" type="slidenum">
              <a:rPr lang="en-US" smtClean="0"/>
              <a:t>7</a:t>
            </a:fld>
            <a:endParaRPr lang="en-US"/>
          </a:p>
        </p:txBody>
      </p:sp>
    </p:spTree>
    <p:extLst>
      <p:ext uri="{BB962C8B-B14F-4D97-AF65-F5344CB8AC3E}">
        <p14:creationId xmlns:p14="http://schemas.microsoft.com/office/powerpoint/2010/main" val="2407029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30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6E3749-5398-45F0-9F2A-6DCDBD7E3F87}"/>
              </a:ext>
            </a:extLst>
          </p:cNvPr>
          <p:cNvSpPr>
            <a:spLocks noGrp="1"/>
          </p:cNvSpPr>
          <p:nvPr>
            <p:ph type="title"/>
          </p:nvPr>
        </p:nvSpPr>
        <p:spPr/>
        <p:txBody>
          <a:bodyPr>
            <a:normAutofit/>
          </a:bodyPr>
          <a:lstStyle/>
          <a:p>
            <a:r>
              <a:rPr lang="en-US" dirty="0"/>
              <a:t>The Polarized CMB</a:t>
            </a:r>
          </a:p>
        </p:txBody>
      </p:sp>
      <p:pic>
        <p:nvPicPr>
          <p:cNvPr id="2056" name="Picture 8">
            <a:extLst>
              <a:ext uri="{FF2B5EF4-FFF2-40B4-BE49-F238E27FC236}">
                <a16:creationId xmlns:a16="http://schemas.microsoft.com/office/drawing/2014/main" id="{94F4436D-6AD6-4F3F-BECF-87A61F247A40}"/>
              </a:ext>
            </a:extLst>
          </p:cNvPr>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56937" y="980625"/>
            <a:ext cx="8194428" cy="5076715"/>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9F6A4971-69A2-44A2-82A8-1FC414CCFA5F}"/>
              </a:ext>
            </a:extLst>
          </p:cNvPr>
          <p:cNvPicPr>
            <a:picLocks noChangeAspect="1" noChangeArrowheads="1"/>
          </p:cNvPicPr>
          <p:nvPr/>
        </p:nvPicPr>
        <p:blipFill rotWithShape="1">
          <a:blip r:embed="rId4" cstate="hqprint">
            <a:extLst>
              <a:ext uri="{28A0092B-C50C-407E-A947-70E740481C1C}">
                <a14:useLocalDpi xmlns:a14="http://schemas.microsoft.com/office/drawing/2010/main" val="0"/>
              </a:ext>
            </a:extLst>
          </a:blip>
          <a:srcRect/>
          <a:stretch/>
        </p:blipFill>
        <p:spPr bwMode="auto">
          <a:xfrm>
            <a:off x="4299500" y="980625"/>
            <a:ext cx="7841648" cy="5076715"/>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4DEDF1EE-F8CD-48F5-B0A0-7F9CC8C4F914}"/>
              </a:ext>
            </a:extLst>
          </p:cNvPr>
          <p:cNvSpPr txBox="1"/>
          <p:nvPr/>
        </p:nvSpPr>
        <p:spPr>
          <a:xfrm>
            <a:off x="0" y="6057340"/>
            <a:ext cx="1768839" cy="307777"/>
          </a:xfrm>
          <a:prstGeom prst="rect">
            <a:avLst/>
          </a:prstGeom>
          <a:solidFill>
            <a:schemeClr val="bg1"/>
          </a:solidFill>
          <a:effectLst>
            <a:softEdge rad="63500"/>
          </a:effectLst>
        </p:spPr>
        <p:txBody>
          <a:bodyPr wrap="square" rtlCol="0">
            <a:spAutoFit/>
          </a:bodyPr>
          <a:lstStyle/>
          <a:p>
            <a:r>
              <a:rPr lang="en-US" sz="1400" dirty="0">
                <a:solidFill>
                  <a:schemeClr val="tx1">
                    <a:lumMod val="65000"/>
                    <a:lumOff val="35000"/>
                  </a:schemeClr>
                </a:solidFill>
              </a:rPr>
              <a:t>BICEP2 Collaboration</a:t>
            </a:r>
          </a:p>
        </p:txBody>
      </p:sp>
      <p:sp>
        <p:nvSpPr>
          <p:cNvPr id="10" name="TextBox 9">
            <a:extLst>
              <a:ext uri="{FF2B5EF4-FFF2-40B4-BE49-F238E27FC236}">
                <a16:creationId xmlns:a16="http://schemas.microsoft.com/office/drawing/2014/main" id="{A1200464-5C91-42E3-A17A-3003B508CE9E}"/>
              </a:ext>
            </a:extLst>
          </p:cNvPr>
          <p:cNvSpPr txBox="1"/>
          <p:nvPr/>
        </p:nvSpPr>
        <p:spPr>
          <a:xfrm>
            <a:off x="9718623" y="5793216"/>
            <a:ext cx="2473377" cy="307777"/>
          </a:xfrm>
          <a:prstGeom prst="rect">
            <a:avLst/>
          </a:prstGeom>
          <a:solidFill>
            <a:schemeClr val="bg1"/>
          </a:solidFill>
          <a:effectLst>
            <a:softEdge rad="63500"/>
          </a:effectLst>
        </p:spPr>
        <p:txBody>
          <a:bodyPr wrap="square" rtlCol="0">
            <a:spAutoFit/>
          </a:bodyPr>
          <a:lstStyle/>
          <a:p>
            <a:r>
              <a:rPr lang="en-US" sz="1400" dirty="0" err="1">
                <a:solidFill>
                  <a:schemeClr val="tx1">
                    <a:lumMod val="65000"/>
                    <a:lumOff val="35000"/>
                  </a:schemeClr>
                </a:solidFill>
              </a:rPr>
              <a:t>Kamionkowski</a:t>
            </a:r>
            <a:r>
              <a:rPr lang="en-US" sz="1400" dirty="0">
                <a:solidFill>
                  <a:schemeClr val="tx1">
                    <a:lumMod val="65000"/>
                    <a:lumOff val="35000"/>
                  </a:schemeClr>
                </a:solidFill>
              </a:rPr>
              <a:t> and </a:t>
            </a:r>
            <a:r>
              <a:rPr lang="en-US" sz="1400" dirty="0" err="1">
                <a:solidFill>
                  <a:schemeClr val="tx1">
                    <a:lumMod val="65000"/>
                    <a:lumOff val="35000"/>
                  </a:schemeClr>
                </a:solidFill>
              </a:rPr>
              <a:t>Kovetz</a:t>
            </a:r>
            <a:r>
              <a:rPr lang="en-US" sz="1400" dirty="0">
                <a:solidFill>
                  <a:schemeClr val="tx1">
                    <a:lumMod val="65000"/>
                    <a:lumOff val="35000"/>
                  </a:schemeClr>
                </a:solidFill>
              </a:rPr>
              <a:t> 2015</a:t>
            </a:r>
          </a:p>
        </p:txBody>
      </p:sp>
      <p:sp>
        <p:nvSpPr>
          <p:cNvPr id="3" name="Slide Number Placeholder 2">
            <a:extLst>
              <a:ext uri="{FF2B5EF4-FFF2-40B4-BE49-F238E27FC236}">
                <a16:creationId xmlns:a16="http://schemas.microsoft.com/office/drawing/2014/main" id="{7379E99B-23DF-4F77-B1A8-0134F9B058E3}"/>
              </a:ext>
            </a:extLst>
          </p:cNvPr>
          <p:cNvSpPr>
            <a:spLocks noGrp="1"/>
          </p:cNvSpPr>
          <p:nvPr>
            <p:ph type="sldNum" sz="quarter" idx="12"/>
          </p:nvPr>
        </p:nvSpPr>
        <p:spPr/>
        <p:txBody>
          <a:bodyPr/>
          <a:lstStyle/>
          <a:p>
            <a:fld id="{114B16E8-EBC9-46F6-BADE-532102CDF09A}" type="slidenum">
              <a:rPr lang="en-US" smtClean="0"/>
              <a:t>8</a:t>
            </a:fld>
            <a:endParaRPr lang="en-US"/>
          </a:p>
        </p:txBody>
      </p:sp>
    </p:spTree>
    <p:extLst>
      <p:ext uri="{BB962C8B-B14F-4D97-AF65-F5344CB8AC3E}">
        <p14:creationId xmlns:p14="http://schemas.microsoft.com/office/powerpoint/2010/main" val="37933822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6E3749-5398-45F0-9F2A-6DCDBD7E3F87}"/>
              </a:ext>
            </a:extLst>
          </p:cNvPr>
          <p:cNvSpPr>
            <a:spLocks noGrp="1"/>
          </p:cNvSpPr>
          <p:nvPr>
            <p:ph type="title"/>
          </p:nvPr>
        </p:nvSpPr>
        <p:spPr/>
        <p:txBody>
          <a:bodyPr>
            <a:normAutofit/>
          </a:bodyPr>
          <a:lstStyle/>
          <a:p>
            <a:r>
              <a:rPr lang="en-US" dirty="0"/>
              <a:t>Detecting CMB E-modes</a:t>
            </a:r>
          </a:p>
        </p:txBody>
      </p:sp>
      <p:pic>
        <p:nvPicPr>
          <p:cNvPr id="2056" name="Picture 8">
            <a:extLst>
              <a:ext uri="{FF2B5EF4-FFF2-40B4-BE49-F238E27FC236}">
                <a16:creationId xmlns:a16="http://schemas.microsoft.com/office/drawing/2014/main" id="{94F4436D-6AD6-4F3F-BECF-87A61F247A40}"/>
              </a:ext>
            </a:extLst>
          </p:cNvPr>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56937" y="980625"/>
            <a:ext cx="8194428" cy="5076715"/>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9F6A4971-69A2-44A2-82A8-1FC414CCFA5F}"/>
              </a:ext>
            </a:extLst>
          </p:cNvPr>
          <p:cNvPicPr>
            <a:picLocks noChangeAspect="1" noChangeArrowheads="1"/>
          </p:cNvPicPr>
          <p:nvPr/>
        </p:nvPicPr>
        <p:blipFill rotWithShape="1">
          <a:blip r:embed="rId4" cstate="hqprint">
            <a:extLst>
              <a:ext uri="{28A0092B-C50C-407E-A947-70E740481C1C}">
                <a14:useLocalDpi xmlns:a14="http://schemas.microsoft.com/office/drawing/2010/main" val="0"/>
              </a:ext>
            </a:extLst>
          </a:blip>
          <a:srcRect/>
          <a:stretch/>
        </p:blipFill>
        <p:spPr bwMode="auto">
          <a:xfrm>
            <a:off x="4299500" y="980625"/>
            <a:ext cx="7841648" cy="5076715"/>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7379E99B-23DF-4F77-B1A8-0134F9B058E3}"/>
              </a:ext>
            </a:extLst>
          </p:cNvPr>
          <p:cNvSpPr>
            <a:spLocks noGrp="1"/>
          </p:cNvSpPr>
          <p:nvPr>
            <p:ph type="sldNum" sz="quarter" idx="12"/>
          </p:nvPr>
        </p:nvSpPr>
        <p:spPr/>
        <p:txBody>
          <a:bodyPr/>
          <a:lstStyle/>
          <a:p>
            <a:fld id="{114B16E8-EBC9-46F6-BADE-532102CDF09A}" type="slidenum">
              <a:rPr lang="en-US" smtClean="0"/>
              <a:t>9</a:t>
            </a:fld>
            <a:endParaRPr lang="en-US"/>
          </a:p>
        </p:txBody>
      </p:sp>
      <p:sp>
        <p:nvSpPr>
          <p:cNvPr id="4" name="Rectangle 3">
            <a:extLst>
              <a:ext uri="{FF2B5EF4-FFF2-40B4-BE49-F238E27FC236}">
                <a16:creationId xmlns:a16="http://schemas.microsoft.com/office/drawing/2014/main" id="{7C327617-281E-442C-916E-E418B614BBC3}"/>
              </a:ext>
            </a:extLst>
          </p:cNvPr>
          <p:cNvSpPr/>
          <p:nvPr/>
        </p:nvSpPr>
        <p:spPr>
          <a:xfrm>
            <a:off x="53894" y="3783843"/>
            <a:ext cx="12084211" cy="22791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24" name="Picture 4">
            <a:extLst>
              <a:ext uri="{FF2B5EF4-FFF2-40B4-BE49-F238E27FC236}">
                <a16:creationId xmlns:a16="http://schemas.microsoft.com/office/drawing/2014/main" id="{BABF186A-6946-4F3F-BFA3-E5AC345540B8}"/>
              </a:ext>
            </a:extLst>
          </p:cNvPr>
          <p:cNvPicPr>
            <a:picLocks noChangeAspect="1" noChangeArrowheads="1"/>
          </p:cNvPicPr>
          <p:nvPr/>
        </p:nvPicPr>
        <p:blipFill rotWithShape="1">
          <a:blip r:embed="rId5" cstate="hqprint">
            <a:extLst>
              <a:ext uri="{28A0092B-C50C-407E-A947-70E740481C1C}">
                <a14:useLocalDpi xmlns:a14="http://schemas.microsoft.com/office/drawing/2010/main" val="0"/>
              </a:ext>
            </a:extLst>
          </a:blip>
          <a:srcRect/>
          <a:stretch/>
        </p:blipFill>
        <p:spPr bwMode="auto">
          <a:xfrm>
            <a:off x="4616760" y="3195497"/>
            <a:ext cx="6011992" cy="276633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a:extLst>
              <a:ext uri="{FF2B5EF4-FFF2-40B4-BE49-F238E27FC236}">
                <a16:creationId xmlns:a16="http://schemas.microsoft.com/office/drawing/2014/main" id="{90A55B0D-69CF-4C40-B323-5022FFD7420B}"/>
              </a:ext>
            </a:extLst>
          </p:cNvPr>
          <p:cNvPicPr>
            <a:picLocks noChangeAspect="1" noChangeArrowheads="1"/>
          </p:cNvPicPr>
          <p:nvPr/>
        </p:nvPicPr>
        <p:blipFill rotWithShape="1">
          <a:blip r:embed="rId6" cstate="hqprint">
            <a:extLst>
              <a:ext uri="{28A0092B-C50C-407E-A947-70E740481C1C}">
                <a14:useLocalDpi xmlns:a14="http://schemas.microsoft.com/office/drawing/2010/main" val="0"/>
              </a:ext>
            </a:extLst>
          </a:blip>
          <a:srcRect/>
          <a:stretch/>
        </p:blipFill>
        <p:spPr bwMode="auto">
          <a:xfrm>
            <a:off x="10631795" y="3206825"/>
            <a:ext cx="867905" cy="2839187"/>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918D7BE4-F7A9-49E1-A0CC-2F2D3743D9FB}"/>
              </a:ext>
            </a:extLst>
          </p:cNvPr>
          <p:cNvSpPr txBox="1"/>
          <p:nvPr/>
        </p:nvSpPr>
        <p:spPr>
          <a:xfrm>
            <a:off x="5350175" y="5506846"/>
            <a:ext cx="589613" cy="307777"/>
          </a:xfrm>
          <a:prstGeom prst="rect">
            <a:avLst/>
          </a:prstGeom>
          <a:solidFill>
            <a:schemeClr val="bg1"/>
          </a:solidFill>
          <a:effectLst>
            <a:softEdge rad="63500"/>
          </a:effectLst>
        </p:spPr>
        <p:txBody>
          <a:bodyPr wrap="square" rtlCol="0">
            <a:spAutoFit/>
          </a:bodyPr>
          <a:lstStyle/>
          <a:p>
            <a:r>
              <a:rPr lang="en-US" sz="1400" dirty="0">
                <a:solidFill>
                  <a:schemeClr val="tx1">
                    <a:lumMod val="65000"/>
                    <a:lumOff val="35000"/>
                  </a:schemeClr>
                </a:solidFill>
              </a:rPr>
              <a:t>BK-V</a:t>
            </a:r>
          </a:p>
        </p:txBody>
      </p:sp>
    </p:spTree>
    <p:extLst>
      <p:ext uri="{BB962C8B-B14F-4D97-AF65-F5344CB8AC3E}">
        <p14:creationId xmlns:p14="http://schemas.microsoft.com/office/powerpoint/2010/main" val="2577797367"/>
      </p:ext>
    </p:extLst>
  </p:cSld>
  <p:clrMapOvr>
    <a:masterClrMapping/>
  </p:clrMapOvr>
</p:sld>
</file>

<file path=ppt/theme/theme1.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3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4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40256</TotalTime>
  <Words>653</Words>
  <Application>Microsoft Office PowerPoint</Application>
  <PresentationFormat>Widescreen</PresentationFormat>
  <Paragraphs>136</Paragraphs>
  <Slides>17</Slides>
  <Notes>7</Notes>
  <HiddenSlides>0</HiddenSlides>
  <MMClips>1</MMClips>
  <ScaleCrop>false</ScaleCrop>
  <HeadingPairs>
    <vt:vector size="6" baseType="variant">
      <vt:variant>
        <vt:lpstr>Fonts Used</vt:lpstr>
      </vt:variant>
      <vt:variant>
        <vt:i4>4</vt:i4>
      </vt:variant>
      <vt:variant>
        <vt:lpstr>Theme</vt:lpstr>
      </vt:variant>
      <vt:variant>
        <vt:i4>5</vt:i4>
      </vt:variant>
      <vt:variant>
        <vt:lpstr>Slide Titles</vt:lpstr>
      </vt:variant>
      <vt:variant>
        <vt:i4>17</vt:i4>
      </vt:variant>
    </vt:vector>
  </HeadingPairs>
  <TitlesOfParts>
    <vt:vector size="26" baseType="lpstr">
      <vt:lpstr>Arial</vt:lpstr>
      <vt:lpstr>Calibri</vt:lpstr>
      <vt:lpstr>Calibri Light</vt:lpstr>
      <vt:lpstr>Cambria Math</vt:lpstr>
      <vt:lpstr>1_Office Theme</vt:lpstr>
      <vt:lpstr>2_Office Theme</vt:lpstr>
      <vt:lpstr>3_Office Theme</vt:lpstr>
      <vt:lpstr>4_Office Theme</vt:lpstr>
      <vt:lpstr>Office Theme</vt:lpstr>
      <vt:lpstr>PowerPoint Presentation</vt:lpstr>
      <vt:lpstr>Things to cover</vt:lpstr>
      <vt:lpstr>A quick CMB history</vt:lpstr>
      <vt:lpstr>Cosmic History</vt:lpstr>
      <vt:lpstr>The sky with microwave eyes</vt:lpstr>
      <vt:lpstr>Temperature Fluctuations</vt:lpstr>
      <vt:lpstr>Spherical Harmonics</vt:lpstr>
      <vt:lpstr>The Polarized CMB</vt:lpstr>
      <vt:lpstr>Detecting CMB E-modes</vt:lpstr>
      <vt:lpstr>Detecting Primordial Gravitational Waves</vt:lpstr>
      <vt:lpstr>Interpreting the Power Spectrum</vt:lpstr>
      <vt:lpstr>Amplitude vs. angular scale</vt:lpstr>
      <vt:lpstr>Amplitude vs. Frequency</vt:lpstr>
      <vt:lpstr>Component angular scale dependence</vt:lpstr>
      <vt:lpstr>Observatory Site</vt:lpstr>
      <vt:lpstr>Two telescope designs</vt:lpstr>
      <vt:lpstr>Frequency channels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Nicholas Galitzki</dc:creator>
  <cp:lastModifiedBy>Galitzki, Nicholas</cp:lastModifiedBy>
  <cp:revision>20</cp:revision>
  <dcterms:created xsi:type="dcterms:W3CDTF">2020-05-06T22:20:04Z</dcterms:created>
  <dcterms:modified xsi:type="dcterms:W3CDTF">2024-03-12T21:27:45Z</dcterms:modified>
</cp:coreProperties>
</file>